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4"/>
    <p:sldMasterId id="2147483712" r:id="rId5"/>
  </p:sldMasterIdLst>
  <p:notesMasterIdLst>
    <p:notesMasterId r:id="rId19"/>
  </p:notesMasterIdLst>
  <p:handoutMasterIdLst>
    <p:handoutMasterId r:id="rId20"/>
  </p:handoutMasterIdLst>
  <p:sldIdLst>
    <p:sldId id="635" r:id="rId6"/>
    <p:sldId id="637" r:id="rId7"/>
    <p:sldId id="638" r:id="rId8"/>
    <p:sldId id="633" r:id="rId9"/>
    <p:sldId id="625" r:id="rId10"/>
    <p:sldId id="634" r:id="rId11"/>
    <p:sldId id="264" r:id="rId12"/>
    <p:sldId id="270" r:id="rId13"/>
    <p:sldId id="623" r:id="rId14"/>
    <p:sldId id="622" r:id="rId15"/>
    <p:sldId id="621" r:id="rId16"/>
    <p:sldId id="627" r:id="rId17"/>
    <p:sldId id="636" r:id="rId1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F1E616-EBBE-34BD-E334-03422CEE5AED}" name="Savenko, Nadiia GIZ UA" initials="SU" userId="S::nadiia.savenko@giz.de::1c1b8c92-4239-47ba-a97a-b9ff8ea92f18" providerId="AD"/>
  <p188:author id="{9DA4EE1B-B4BA-30AC-65B6-9E6B807F0C86}" name="Natalia Kholodova" initials="NK" userId="S::natalia@ecoclubrivne.org::6af97e35-0e5b-4367-809f-9d282b371a36" providerId="AD"/>
  <p188:author id="{7AF0C625-35BE-4589-0DE5-1D46888CE99E}" name="Behrndt, Rolf GIZ" initials="BG" userId="S::rolf.behrndt@giz.de::c50ae673-8666-4c1d-a1a0-087f6398d90a" providerId="AD"/>
  <p188:author id="{C3437693-9889-CDCD-AAD4-7B8BD2D071FB}" name="Andriy Martynyuk" initials="" userId="S::martynyuk@ecoclubrivne.org::6c8e0f13-6825-48cc-89c2-2b8eae8e40ff" providerId="AD"/>
  <p188:author id="{C98B99F3-59A8-0C84-82F6-3E85DE0E6E32}" name="Dmytro Sakaliuk" initials="DS" userId="S::sakaliyk@ecoclubrivne.org::e740485a-4e42-43a9-9f8d-31cd590d7da9" providerId="AD"/>
  <p188:author id="{ABCF15FA-1B6F-6943-9B95-E7815CA5F918}" name="Dziuba, Yurii GIZ UA" initials="DU" userId="S::yurii.dziuba@giz.de::c4b8ca2f-9b1f-4758-a76a-5fe6d08fee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D38"/>
    <a:srgbClr val="C9D6C7"/>
    <a:srgbClr val="49AC38"/>
    <a:srgbClr val="91A69C"/>
    <a:srgbClr val="C80F0F"/>
    <a:srgbClr val="D5240F"/>
    <a:srgbClr val="FFD228"/>
    <a:srgbClr val="ECEBE8"/>
    <a:srgbClr val="D0CBC1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747E3-FC17-72C9-27BF-94B7D7333E6D}" v="5" dt="2023-11-14T10:39:09.816"/>
    <p1510:client id="{63D762BA-2717-B08B-2165-BA53BA269616}" v="18" dt="2023-11-14T09:31:41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32" y="56"/>
      </p:cViewPr>
      <p:guideLst>
        <p:guide orient="horz" pos="3935"/>
        <p:guide pos="288"/>
        <p:guide pos="726"/>
        <p:guide pos="5029"/>
        <p:guide pos="43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enko, Nadiia GIZ UA" userId="S::nadiia.savenko@giz.de::1c1b8c92-4239-47ba-a97a-b9ff8ea92f18" providerId="AD" clId="Web-{002747E3-FC17-72C9-27BF-94B7D7333E6D}"/>
    <pc:docChg chg="modSld">
      <pc:chgData name="Savenko, Nadiia GIZ UA" userId="S::nadiia.savenko@giz.de::1c1b8c92-4239-47ba-a97a-b9ff8ea92f18" providerId="AD" clId="Web-{002747E3-FC17-72C9-27BF-94B7D7333E6D}" dt="2023-11-14T10:39:09.816" v="3" actId="1076"/>
      <pc:docMkLst>
        <pc:docMk/>
      </pc:docMkLst>
      <pc:sldChg chg="addSp delSp modSp">
        <pc:chgData name="Savenko, Nadiia GIZ UA" userId="S::nadiia.savenko@giz.de::1c1b8c92-4239-47ba-a97a-b9ff8ea92f18" providerId="AD" clId="Web-{002747E3-FC17-72C9-27BF-94B7D7333E6D}" dt="2023-11-14T10:39:09.816" v="3" actId="1076"/>
        <pc:sldMkLst>
          <pc:docMk/>
          <pc:sldMk cId="3214083986" sldId="635"/>
        </pc:sldMkLst>
        <pc:picChg chg="add mod">
          <ac:chgData name="Savenko, Nadiia GIZ UA" userId="S::nadiia.savenko@giz.de::1c1b8c92-4239-47ba-a97a-b9ff8ea92f18" providerId="AD" clId="Web-{002747E3-FC17-72C9-27BF-94B7D7333E6D}" dt="2023-11-14T10:39:09.816" v="3" actId="1076"/>
          <ac:picMkLst>
            <pc:docMk/>
            <pc:sldMk cId="3214083986" sldId="635"/>
            <ac:picMk id="4" creationId="{9BED6722-BC47-651B-684F-D23379EBC930}"/>
          </ac:picMkLst>
        </pc:picChg>
        <pc:picChg chg="del">
          <ac:chgData name="Savenko, Nadiia GIZ UA" userId="S::nadiia.savenko@giz.de::1c1b8c92-4239-47ba-a97a-b9ff8ea92f18" providerId="AD" clId="Web-{002747E3-FC17-72C9-27BF-94B7D7333E6D}" dt="2023-11-14T10:38:24.517" v="0"/>
          <ac:picMkLst>
            <pc:docMk/>
            <pc:sldMk cId="3214083986" sldId="635"/>
            <ac:picMk id="6" creationId="{15F516E6-4E49-E987-3676-C8551604B1F9}"/>
          </ac:picMkLst>
        </pc:picChg>
      </pc:sldChg>
    </pc:docChg>
  </pc:docChgLst>
  <pc:docChgLst>
    <pc:chgData name="Savenko, Nadiia GIZ UA" userId="S::nadiia.savenko@giz.de::1c1b8c92-4239-47ba-a97a-b9ff8ea92f18" providerId="AD" clId="Web-{63D762BA-2717-B08B-2165-BA53BA269616}"/>
    <pc:docChg chg="modSld">
      <pc:chgData name="Savenko, Nadiia GIZ UA" userId="S::nadiia.savenko@giz.de::1c1b8c92-4239-47ba-a97a-b9ff8ea92f18" providerId="AD" clId="Web-{63D762BA-2717-B08B-2165-BA53BA269616}" dt="2023-11-14T09:31:41.833" v="18" actId="20577"/>
      <pc:docMkLst>
        <pc:docMk/>
      </pc:docMkLst>
      <pc:sldChg chg="modSp">
        <pc:chgData name="Savenko, Nadiia GIZ UA" userId="S::nadiia.savenko@giz.de::1c1b8c92-4239-47ba-a97a-b9ff8ea92f18" providerId="AD" clId="Web-{63D762BA-2717-B08B-2165-BA53BA269616}" dt="2023-11-14T09:31:41.833" v="18" actId="20577"/>
        <pc:sldMkLst>
          <pc:docMk/>
          <pc:sldMk cId="522562085" sldId="627"/>
        </pc:sldMkLst>
        <pc:spChg chg="mod">
          <ac:chgData name="Savenko, Nadiia GIZ UA" userId="S::nadiia.savenko@giz.de::1c1b8c92-4239-47ba-a97a-b9ff8ea92f18" providerId="AD" clId="Web-{63D762BA-2717-B08B-2165-BA53BA269616}" dt="2023-11-14T09:31:41.833" v="18" actId="20577"/>
          <ac:spMkLst>
            <pc:docMk/>
            <pc:sldMk cId="522562085" sldId="627"/>
            <ac:spMk id="2" creationId="{A1F00EE0-FF27-124D-1B27-66BFF926442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6D8AF-0AAC-4EBC-8633-E4BCB9960C4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F349A7E3-6D4C-4010-8003-DC36E9371732}">
      <dgm:prSet phldrT="[Text]" custT="1"/>
      <dgm:spPr/>
      <dgm:t>
        <a:bodyPr/>
        <a:lstStyle/>
        <a:p>
          <a:r>
            <a:rPr lang="uk-UA" sz="1400" dirty="0"/>
            <a:t>Вибір громади та будівель</a:t>
          </a:r>
        </a:p>
        <a:p>
          <a:r>
            <a:rPr lang="uk-UA" sz="1400" b="1" dirty="0"/>
            <a:t>Листопад- грудень 2023</a:t>
          </a:r>
        </a:p>
      </dgm:t>
    </dgm:pt>
    <dgm:pt modelId="{04BA3B42-25C4-407B-86A1-9986BD690624}" type="parTrans" cxnId="{7AE177CA-4EF1-472A-8CF9-63F94E784065}">
      <dgm:prSet/>
      <dgm:spPr/>
      <dgm:t>
        <a:bodyPr/>
        <a:lstStyle/>
        <a:p>
          <a:endParaRPr lang="uk-UA" sz="2400"/>
        </a:p>
      </dgm:t>
    </dgm:pt>
    <dgm:pt modelId="{C33BF267-F1AD-4ADB-A1C1-015A05438E7A}" type="sibTrans" cxnId="{7AE177CA-4EF1-472A-8CF9-63F94E784065}">
      <dgm:prSet/>
      <dgm:spPr/>
      <dgm:t>
        <a:bodyPr/>
        <a:lstStyle/>
        <a:p>
          <a:endParaRPr lang="uk-UA" sz="2400"/>
        </a:p>
      </dgm:t>
    </dgm:pt>
    <dgm:pt modelId="{444975BB-9BB9-4F12-85D9-8B056F6DEEAE}">
      <dgm:prSet phldrT="[Text]" custT="1"/>
      <dgm:spPr/>
      <dgm:t>
        <a:bodyPr/>
        <a:lstStyle/>
        <a:p>
          <a:r>
            <a:rPr lang="uk-UA" sz="1400" dirty="0"/>
            <a:t>Обстеження будівлі та ТЕО </a:t>
          </a:r>
        </a:p>
        <a:p>
          <a:r>
            <a:rPr lang="uk-UA" sz="1400" b="1" dirty="0"/>
            <a:t>Січень- березень 2024 </a:t>
          </a:r>
        </a:p>
      </dgm:t>
    </dgm:pt>
    <dgm:pt modelId="{EA8F89ED-C083-4FD2-9708-B78CAC3CCAF5}" type="parTrans" cxnId="{D39A46F3-9683-4502-B125-088257C37618}">
      <dgm:prSet/>
      <dgm:spPr/>
      <dgm:t>
        <a:bodyPr/>
        <a:lstStyle/>
        <a:p>
          <a:endParaRPr lang="uk-UA" sz="2400"/>
        </a:p>
      </dgm:t>
    </dgm:pt>
    <dgm:pt modelId="{F3F32B6C-1E57-469B-BDAE-B4CD590358A2}" type="sibTrans" cxnId="{D39A46F3-9683-4502-B125-088257C37618}">
      <dgm:prSet/>
      <dgm:spPr/>
      <dgm:t>
        <a:bodyPr/>
        <a:lstStyle/>
        <a:p>
          <a:endParaRPr lang="uk-UA" sz="2400"/>
        </a:p>
      </dgm:t>
    </dgm:pt>
    <dgm:pt modelId="{8C05753A-75E3-444F-8E97-B026DF92EFB5}">
      <dgm:prSet phldrT="[Text]" custT="1"/>
      <dgm:spPr/>
      <dgm:t>
        <a:bodyPr/>
        <a:lstStyle/>
        <a:p>
          <a:r>
            <a:rPr lang="uk-UA" sz="1400" dirty="0" err="1"/>
            <a:t>Проєктні</a:t>
          </a:r>
          <a:r>
            <a:rPr lang="uk-UA" sz="1400" dirty="0"/>
            <a:t> роботи  </a:t>
          </a:r>
          <a:r>
            <a:rPr lang="uk-UA" sz="1400" b="1" dirty="0"/>
            <a:t>Березень- травень 2024</a:t>
          </a:r>
        </a:p>
      </dgm:t>
    </dgm:pt>
    <dgm:pt modelId="{CE3672C1-F793-48D8-8D5A-A9CA92288073}" type="parTrans" cxnId="{6E2C7F84-6DF2-4081-B707-407ECCF8205D}">
      <dgm:prSet/>
      <dgm:spPr/>
      <dgm:t>
        <a:bodyPr/>
        <a:lstStyle/>
        <a:p>
          <a:endParaRPr lang="uk-UA" sz="2400"/>
        </a:p>
      </dgm:t>
    </dgm:pt>
    <dgm:pt modelId="{D820437B-0249-44C2-81DC-929A3F9301E2}" type="sibTrans" cxnId="{6E2C7F84-6DF2-4081-B707-407ECCF8205D}">
      <dgm:prSet/>
      <dgm:spPr/>
      <dgm:t>
        <a:bodyPr/>
        <a:lstStyle/>
        <a:p>
          <a:endParaRPr lang="uk-UA" sz="2400"/>
        </a:p>
      </dgm:t>
    </dgm:pt>
    <dgm:pt modelId="{714BF0B6-F5E4-4CC8-A9B4-3032B8BC4392}">
      <dgm:prSet phldrT="[Text]" custT="1"/>
      <dgm:spPr/>
      <dgm:t>
        <a:bodyPr/>
        <a:lstStyle/>
        <a:p>
          <a:r>
            <a:rPr lang="uk-UA" sz="1400" dirty="0"/>
            <a:t>Монтажні роботи </a:t>
          </a:r>
          <a:r>
            <a:rPr lang="uk-UA" sz="1400" b="1" dirty="0"/>
            <a:t>червень- вересень 2024</a:t>
          </a:r>
        </a:p>
      </dgm:t>
    </dgm:pt>
    <dgm:pt modelId="{C22C186C-EBA9-4E26-B7FF-F6123EC5F238}" type="parTrans" cxnId="{A488C3F4-ADAE-4503-A342-081CDA651F92}">
      <dgm:prSet/>
      <dgm:spPr/>
      <dgm:t>
        <a:bodyPr/>
        <a:lstStyle/>
        <a:p>
          <a:endParaRPr lang="uk-UA" sz="2400"/>
        </a:p>
      </dgm:t>
    </dgm:pt>
    <dgm:pt modelId="{38600DED-E024-44CD-AE62-1B23153308C4}" type="sibTrans" cxnId="{A488C3F4-ADAE-4503-A342-081CDA651F92}">
      <dgm:prSet/>
      <dgm:spPr/>
      <dgm:t>
        <a:bodyPr/>
        <a:lstStyle/>
        <a:p>
          <a:endParaRPr lang="uk-UA" sz="2400"/>
        </a:p>
      </dgm:t>
    </dgm:pt>
    <dgm:pt modelId="{CD64C649-A3AB-4E89-9730-12D24DD4D159}">
      <dgm:prSet phldrT="[Text]" custT="1"/>
      <dgm:spPr/>
      <dgm:t>
        <a:bodyPr/>
        <a:lstStyle/>
        <a:p>
          <a:r>
            <a:rPr lang="uk-UA" sz="1400" dirty="0"/>
            <a:t>Запуск СЕС і передача громаді  </a:t>
          </a:r>
          <a:r>
            <a:rPr lang="uk-UA" sz="1400" b="1" dirty="0"/>
            <a:t>вересень- жовтень 2024</a:t>
          </a:r>
        </a:p>
      </dgm:t>
    </dgm:pt>
    <dgm:pt modelId="{607ACBA5-2512-445C-9792-F00B4E6B2936}" type="parTrans" cxnId="{BEA86336-1CE5-4BD6-8B7E-4F3C8440FA98}">
      <dgm:prSet/>
      <dgm:spPr/>
      <dgm:t>
        <a:bodyPr/>
        <a:lstStyle/>
        <a:p>
          <a:endParaRPr lang="uk-UA" sz="2400"/>
        </a:p>
      </dgm:t>
    </dgm:pt>
    <dgm:pt modelId="{14333512-FA5D-4465-9129-B6D857DB5D15}" type="sibTrans" cxnId="{BEA86336-1CE5-4BD6-8B7E-4F3C8440FA98}">
      <dgm:prSet/>
      <dgm:spPr/>
      <dgm:t>
        <a:bodyPr/>
        <a:lstStyle/>
        <a:p>
          <a:endParaRPr lang="uk-UA" sz="2400"/>
        </a:p>
      </dgm:t>
    </dgm:pt>
    <dgm:pt modelId="{0EAED22E-4CE3-4A55-B520-1A7003ABF421}" type="pres">
      <dgm:prSet presAssocID="{8286D8AF-0AAC-4EBC-8633-E4BCB9960C47}" presName="arrowDiagram" presStyleCnt="0">
        <dgm:presLayoutVars>
          <dgm:chMax val="5"/>
          <dgm:dir/>
          <dgm:resizeHandles val="exact"/>
        </dgm:presLayoutVars>
      </dgm:prSet>
      <dgm:spPr/>
    </dgm:pt>
    <dgm:pt modelId="{1CD0D321-CBC5-4B89-961E-0043CB3D1DD9}" type="pres">
      <dgm:prSet presAssocID="{8286D8AF-0AAC-4EBC-8633-E4BCB9960C47}" presName="arrow" presStyleLbl="bgShp" presStyleIdx="0" presStyleCnt="1"/>
      <dgm:spPr/>
    </dgm:pt>
    <dgm:pt modelId="{B8672EC8-3222-40A8-A0E9-96D0E092DA6B}" type="pres">
      <dgm:prSet presAssocID="{8286D8AF-0AAC-4EBC-8633-E4BCB9960C47}" presName="arrowDiagram5" presStyleCnt="0"/>
      <dgm:spPr/>
    </dgm:pt>
    <dgm:pt modelId="{37AE3376-CB21-4BC5-A5AD-354FB2C40186}" type="pres">
      <dgm:prSet presAssocID="{F349A7E3-6D4C-4010-8003-DC36E9371732}" presName="bullet5a" presStyleLbl="node1" presStyleIdx="0" presStyleCnt="5"/>
      <dgm:spPr>
        <a:solidFill>
          <a:srgbClr val="49AD38"/>
        </a:solidFill>
      </dgm:spPr>
    </dgm:pt>
    <dgm:pt modelId="{AE88668F-72F5-4721-94C7-8B7A33FD37ED}" type="pres">
      <dgm:prSet presAssocID="{F349A7E3-6D4C-4010-8003-DC36E9371732}" presName="textBox5a" presStyleLbl="revTx" presStyleIdx="0" presStyleCnt="5">
        <dgm:presLayoutVars>
          <dgm:bulletEnabled val="1"/>
        </dgm:presLayoutVars>
      </dgm:prSet>
      <dgm:spPr/>
    </dgm:pt>
    <dgm:pt modelId="{4ADA02D7-326B-410B-B6D0-91FBC25DEAAD}" type="pres">
      <dgm:prSet presAssocID="{444975BB-9BB9-4F12-85D9-8B056F6DEEAE}" presName="bullet5b" presStyleLbl="node1" presStyleIdx="1" presStyleCnt="5"/>
      <dgm:spPr>
        <a:solidFill>
          <a:srgbClr val="49AD38"/>
        </a:solidFill>
      </dgm:spPr>
    </dgm:pt>
    <dgm:pt modelId="{0E9E92FB-39E8-48C9-BF4E-8766D921B714}" type="pres">
      <dgm:prSet presAssocID="{444975BB-9BB9-4F12-85D9-8B056F6DEEAE}" presName="textBox5b" presStyleLbl="revTx" presStyleIdx="1" presStyleCnt="5">
        <dgm:presLayoutVars>
          <dgm:bulletEnabled val="1"/>
        </dgm:presLayoutVars>
      </dgm:prSet>
      <dgm:spPr/>
    </dgm:pt>
    <dgm:pt modelId="{7D95BCDA-5AC1-48E1-A880-5810BEED528C}" type="pres">
      <dgm:prSet presAssocID="{8C05753A-75E3-444F-8E97-B026DF92EFB5}" presName="bullet5c" presStyleLbl="node1" presStyleIdx="2" presStyleCnt="5"/>
      <dgm:spPr>
        <a:solidFill>
          <a:srgbClr val="49AD38"/>
        </a:solidFill>
      </dgm:spPr>
    </dgm:pt>
    <dgm:pt modelId="{756D5D06-36F9-48E2-807F-7B0051FCB0E5}" type="pres">
      <dgm:prSet presAssocID="{8C05753A-75E3-444F-8E97-B026DF92EFB5}" presName="textBox5c" presStyleLbl="revTx" presStyleIdx="2" presStyleCnt="5" custLinFactNeighborX="-1252" custLinFactNeighborY="831">
        <dgm:presLayoutVars>
          <dgm:bulletEnabled val="1"/>
        </dgm:presLayoutVars>
      </dgm:prSet>
      <dgm:spPr/>
    </dgm:pt>
    <dgm:pt modelId="{C0AD3432-2F68-41B9-B36F-579B86982401}" type="pres">
      <dgm:prSet presAssocID="{714BF0B6-F5E4-4CC8-A9B4-3032B8BC4392}" presName="bullet5d" presStyleLbl="node1" presStyleIdx="3" presStyleCnt="5"/>
      <dgm:spPr>
        <a:solidFill>
          <a:srgbClr val="49AD38"/>
        </a:solidFill>
      </dgm:spPr>
    </dgm:pt>
    <dgm:pt modelId="{8B482CEF-497D-49E9-B994-DA24D51B91B7}" type="pres">
      <dgm:prSet presAssocID="{714BF0B6-F5E4-4CC8-A9B4-3032B8BC4392}" presName="textBox5d" presStyleLbl="revTx" presStyleIdx="3" presStyleCnt="5">
        <dgm:presLayoutVars>
          <dgm:bulletEnabled val="1"/>
        </dgm:presLayoutVars>
      </dgm:prSet>
      <dgm:spPr/>
    </dgm:pt>
    <dgm:pt modelId="{A776446C-2F7F-4848-AB71-153ECF981313}" type="pres">
      <dgm:prSet presAssocID="{CD64C649-A3AB-4E89-9730-12D24DD4D159}" presName="bullet5e" presStyleLbl="node1" presStyleIdx="4" presStyleCnt="5"/>
      <dgm:spPr>
        <a:solidFill>
          <a:srgbClr val="49AD38"/>
        </a:solidFill>
      </dgm:spPr>
    </dgm:pt>
    <dgm:pt modelId="{526CEDF7-0646-47BF-AEAD-094512A5D8E6}" type="pres">
      <dgm:prSet presAssocID="{CD64C649-A3AB-4E89-9730-12D24DD4D15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3270FD1B-2F9A-4DFE-9542-7B04F6A02C10}" type="presOf" srcId="{8286D8AF-0AAC-4EBC-8633-E4BCB9960C47}" destId="{0EAED22E-4CE3-4A55-B520-1A7003ABF421}" srcOrd="0" destOrd="0" presId="urn:microsoft.com/office/officeart/2005/8/layout/arrow2"/>
    <dgm:cxn modelId="{BEA86336-1CE5-4BD6-8B7E-4F3C8440FA98}" srcId="{8286D8AF-0AAC-4EBC-8633-E4BCB9960C47}" destId="{CD64C649-A3AB-4E89-9730-12D24DD4D159}" srcOrd="4" destOrd="0" parTransId="{607ACBA5-2512-445C-9792-F00B4E6B2936}" sibTransId="{14333512-FA5D-4465-9129-B6D857DB5D15}"/>
    <dgm:cxn modelId="{E1A91541-294F-4EAC-8AA9-13DFF9F64C95}" type="presOf" srcId="{444975BB-9BB9-4F12-85D9-8B056F6DEEAE}" destId="{0E9E92FB-39E8-48C9-BF4E-8766D921B714}" srcOrd="0" destOrd="0" presId="urn:microsoft.com/office/officeart/2005/8/layout/arrow2"/>
    <dgm:cxn modelId="{E48F2B6B-4019-49A2-B9A7-5F962EC3E11D}" type="presOf" srcId="{8C05753A-75E3-444F-8E97-B026DF92EFB5}" destId="{756D5D06-36F9-48E2-807F-7B0051FCB0E5}" srcOrd="0" destOrd="0" presId="urn:microsoft.com/office/officeart/2005/8/layout/arrow2"/>
    <dgm:cxn modelId="{6E2C7F84-6DF2-4081-B707-407ECCF8205D}" srcId="{8286D8AF-0AAC-4EBC-8633-E4BCB9960C47}" destId="{8C05753A-75E3-444F-8E97-B026DF92EFB5}" srcOrd="2" destOrd="0" parTransId="{CE3672C1-F793-48D8-8D5A-A9CA92288073}" sibTransId="{D820437B-0249-44C2-81DC-929A3F9301E2}"/>
    <dgm:cxn modelId="{BEEB91AE-8397-44B6-A1BE-C385F5F89B3F}" type="presOf" srcId="{CD64C649-A3AB-4E89-9730-12D24DD4D159}" destId="{526CEDF7-0646-47BF-AEAD-094512A5D8E6}" srcOrd="0" destOrd="0" presId="urn:microsoft.com/office/officeart/2005/8/layout/arrow2"/>
    <dgm:cxn modelId="{7AE177CA-4EF1-472A-8CF9-63F94E784065}" srcId="{8286D8AF-0AAC-4EBC-8633-E4BCB9960C47}" destId="{F349A7E3-6D4C-4010-8003-DC36E9371732}" srcOrd="0" destOrd="0" parTransId="{04BA3B42-25C4-407B-86A1-9986BD690624}" sibTransId="{C33BF267-F1AD-4ADB-A1C1-015A05438E7A}"/>
    <dgm:cxn modelId="{94E598F1-3EF5-4A36-9A59-E49EA9D7EA9F}" type="presOf" srcId="{F349A7E3-6D4C-4010-8003-DC36E9371732}" destId="{AE88668F-72F5-4721-94C7-8B7A33FD37ED}" srcOrd="0" destOrd="0" presId="urn:microsoft.com/office/officeart/2005/8/layout/arrow2"/>
    <dgm:cxn modelId="{D39A46F3-9683-4502-B125-088257C37618}" srcId="{8286D8AF-0AAC-4EBC-8633-E4BCB9960C47}" destId="{444975BB-9BB9-4F12-85D9-8B056F6DEEAE}" srcOrd="1" destOrd="0" parTransId="{EA8F89ED-C083-4FD2-9708-B78CAC3CCAF5}" sibTransId="{F3F32B6C-1E57-469B-BDAE-B4CD590358A2}"/>
    <dgm:cxn modelId="{A488C3F4-ADAE-4503-A342-081CDA651F92}" srcId="{8286D8AF-0AAC-4EBC-8633-E4BCB9960C47}" destId="{714BF0B6-F5E4-4CC8-A9B4-3032B8BC4392}" srcOrd="3" destOrd="0" parTransId="{C22C186C-EBA9-4E26-B7FF-F6123EC5F238}" sibTransId="{38600DED-E024-44CD-AE62-1B23153308C4}"/>
    <dgm:cxn modelId="{FA0014F8-1227-427A-AD7D-55011724D0E2}" type="presOf" srcId="{714BF0B6-F5E4-4CC8-A9B4-3032B8BC4392}" destId="{8B482CEF-497D-49E9-B994-DA24D51B91B7}" srcOrd="0" destOrd="0" presId="urn:microsoft.com/office/officeart/2005/8/layout/arrow2"/>
    <dgm:cxn modelId="{C1EDE74D-B19D-4836-9D6C-124B43C3FF06}" type="presParOf" srcId="{0EAED22E-4CE3-4A55-B520-1A7003ABF421}" destId="{1CD0D321-CBC5-4B89-961E-0043CB3D1DD9}" srcOrd="0" destOrd="0" presId="urn:microsoft.com/office/officeart/2005/8/layout/arrow2"/>
    <dgm:cxn modelId="{378917DB-4E70-4817-BEE1-3386DD746396}" type="presParOf" srcId="{0EAED22E-4CE3-4A55-B520-1A7003ABF421}" destId="{B8672EC8-3222-40A8-A0E9-96D0E092DA6B}" srcOrd="1" destOrd="0" presId="urn:microsoft.com/office/officeart/2005/8/layout/arrow2"/>
    <dgm:cxn modelId="{525432E3-237C-4217-86F1-2E0629B65444}" type="presParOf" srcId="{B8672EC8-3222-40A8-A0E9-96D0E092DA6B}" destId="{37AE3376-CB21-4BC5-A5AD-354FB2C40186}" srcOrd="0" destOrd="0" presId="urn:microsoft.com/office/officeart/2005/8/layout/arrow2"/>
    <dgm:cxn modelId="{411D2A24-8272-4FAC-B35D-CDE2353A38C5}" type="presParOf" srcId="{B8672EC8-3222-40A8-A0E9-96D0E092DA6B}" destId="{AE88668F-72F5-4721-94C7-8B7A33FD37ED}" srcOrd="1" destOrd="0" presId="urn:microsoft.com/office/officeart/2005/8/layout/arrow2"/>
    <dgm:cxn modelId="{124EE6C5-F504-4FC1-A7F9-7590D76141CA}" type="presParOf" srcId="{B8672EC8-3222-40A8-A0E9-96D0E092DA6B}" destId="{4ADA02D7-326B-410B-B6D0-91FBC25DEAAD}" srcOrd="2" destOrd="0" presId="urn:microsoft.com/office/officeart/2005/8/layout/arrow2"/>
    <dgm:cxn modelId="{6C760B55-9959-4FF3-9C3C-E33493CE5FD2}" type="presParOf" srcId="{B8672EC8-3222-40A8-A0E9-96D0E092DA6B}" destId="{0E9E92FB-39E8-48C9-BF4E-8766D921B714}" srcOrd="3" destOrd="0" presId="urn:microsoft.com/office/officeart/2005/8/layout/arrow2"/>
    <dgm:cxn modelId="{E5204DB2-C647-4BEF-9CFA-249DF5B5BCDC}" type="presParOf" srcId="{B8672EC8-3222-40A8-A0E9-96D0E092DA6B}" destId="{7D95BCDA-5AC1-48E1-A880-5810BEED528C}" srcOrd="4" destOrd="0" presId="urn:microsoft.com/office/officeart/2005/8/layout/arrow2"/>
    <dgm:cxn modelId="{BEF1F5C9-D038-429D-802D-6299BDEF9754}" type="presParOf" srcId="{B8672EC8-3222-40A8-A0E9-96D0E092DA6B}" destId="{756D5D06-36F9-48E2-807F-7B0051FCB0E5}" srcOrd="5" destOrd="0" presId="urn:microsoft.com/office/officeart/2005/8/layout/arrow2"/>
    <dgm:cxn modelId="{64652208-D55A-4246-A58E-91BD5AC4BD48}" type="presParOf" srcId="{B8672EC8-3222-40A8-A0E9-96D0E092DA6B}" destId="{C0AD3432-2F68-41B9-B36F-579B86982401}" srcOrd="6" destOrd="0" presId="urn:microsoft.com/office/officeart/2005/8/layout/arrow2"/>
    <dgm:cxn modelId="{732D7CFD-FD45-48AB-9D24-896DC4CE1E6F}" type="presParOf" srcId="{B8672EC8-3222-40A8-A0E9-96D0E092DA6B}" destId="{8B482CEF-497D-49E9-B994-DA24D51B91B7}" srcOrd="7" destOrd="0" presId="urn:microsoft.com/office/officeart/2005/8/layout/arrow2"/>
    <dgm:cxn modelId="{FE026620-2824-4AAA-9827-BA55B79D152E}" type="presParOf" srcId="{B8672EC8-3222-40A8-A0E9-96D0E092DA6B}" destId="{A776446C-2F7F-4848-AB71-153ECF981313}" srcOrd="8" destOrd="0" presId="urn:microsoft.com/office/officeart/2005/8/layout/arrow2"/>
    <dgm:cxn modelId="{9C46CFCC-9459-45E6-81C0-7036C9ED08A4}" type="presParOf" srcId="{B8672EC8-3222-40A8-A0E9-96D0E092DA6B}" destId="{526CEDF7-0646-47BF-AEAD-094512A5D8E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C07E4-29E1-4C2A-B86F-8B98723B2B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29EA782-E422-46BE-852F-58FE152678E3}">
      <dgm:prSet custT="1"/>
      <dgm:spPr>
        <a:solidFill>
          <a:srgbClr val="49AD38"/>
        </a:solidFill>
      </dgm:spPr>
      <dgm:t>
        <a:bodyPr/>
        <a:lstStyle/>
        <a:p>
          <a:r>
            <a:rPr lang="uk-UA" sz="1600" dirty="0"/>
            <a:t>• Опис будівлі, обґрунтування вибраного технічного концепту і мета </a:t>
          </a:r>
          <a:r>
            <a:rPr lang="uk-UA" sz="1600" dirty="0" err="1"/>
            <a:t>проєкту</a:t>
          </a:r>
          <a:r>
            <a:rPr lang="uk-UA" sz="1600" dirty="0"/>
            <a:t>: що очікується в результаті </a:t>
          </a:r>
        </a:p>
      </dgm:t>
    </dgm:pt>
    <dgm:pt modelId="{D3F505D5-88A9-4D55-AFD0-FCDF5137E05F}" type="parTrans" cxnId="{7ACC7221-B052-48D8-87A4-2DEA750815AA}">
      <dgm:prSet/>
      <dgm:spPr/>
      <dgm:t>
        <a:bodyPr/>
        <a:lstStyle/>
        <a:p>
          <a:endParaRPr lang="uk-UA" sz="3200"/>
        </a:p>
      </dgm:t>
    </dgm:pt>
    <dgm:pt modelId="{A7DF2556-D66D-44A9-9DE1-DE5E05267813}" type="sibTrans" cxnId="{7ACC7221-B052-48D8-87A4-2DEA750815AA}">
      <dgm:prSet/>
      <dgm:spPr/>
      <dgm:t>
        <a:bodyPr/>
        <a:lstStyle/>
        <a:p>
          <a:endParaRPr lang="uk-UA" sz="3200"/>
        </a:p>
      </dgm:t>
    </dgm:pt>
    <dgm:pt modelId="{42B00B97-F416-4CA3-A083-4CEFE9B7A4A5}">
      <dgm:prSet custT="1"/>
      <dgm:spPr>
        <a:solidFill>
          <a:srgbClr val="49AD38"/>
        </a:solidFill>
      </dgm:spPr>
      <dgm:t>
        <a:bodyPr/>
        <a:lstStyle/>
        <a:p>
          <a:r>
            <a:rPr lang="uk-UA" sz="1600" dirty="0"/>
            <a:t>• Місячне споживання електроенергії і очікувані зміни по результатам реалізації проекту</a:t>
          </a:r>
        </a:p>
      </dgm:t>
    </dgm:pt>
    <dgm:pt modelId="{CA1266EA-AC80-4E42-81A4-5B30CA635BDA}" type="parTrans" cxnId="{085682F9-11D5-4D43-B16A-6893A604BD64}">
      <dgm:prSet/>
      <dgm:spPr/>
      <dgm:t>
        <a:bodyPr/>
        <a:lstStyle/>
        <a:p>
          <a:endParaRPr lang="uk-UA" sz="3200"/>
        </a:p>
      </dgm:t>
    </dgm:pt>
    <dgm:pt modelId="{A8822CC1-62EF-4A13-808D-E1624E80D722}" type="sibTrans" cxnId="{085682F9-11D5-4D43-B16A-6893A604BD64}">
      <dgm:prSet/>
      <dgm:spPr/>
      <dgm:t>
        <a:bodyPr/>
        <a:lstStyle/>
        <a:p>
          <a:endParaRPr lang="uk-UA" sz="3200"/>
        </a:p>
      </dgm:t>
    </dgm:pt>
    <dgm:pt modelId="{BD46F189-AF63-49FE-ACAC-B5C2EC42EE7A}">
      <dgm:prSet custT="1"/>
      <dgm:spPr>
        <a:solidFill>
          <a:srgbClr val="49AD38"/>
        </a:solidFill>
      </dgm:spPr>
      <dgm:t>
        <a:bodyPr/>
        <a:lstStyle/>
        <a:p>
          <a:r>
            <a:rPr lang="uk-UA" sz="1600" dirty="0"/>
            <a:t>• Будівля належить громаді, зараз використовується і відкрита для доступу відвідувачів </a:t>
          </a:r>
        </a:p>
      </dgm:t>
    </dgm:pt>
    <dgm:pt modelId="{4F15CFFF-CCF7-4FE1-BA54-DE9359F31191}" type="parTrans" cxnId="{3B2EE8F9-C451-43C5-A12E-0E5346E62712}">
      <dgm:prSet/>
      <dgm:spPr/>
      <dgm:t>
        <a:bodyPr/>
        <a:lstStyle/>
        <a:p>
          <a:endParaRPr lang="uk-UA" sz="3200"/>
        </a:p>
      </dgm:t>
    </dgm:pt>
    <dgm:pt modelId="{1719F129-0A70-4F5A-838F-048787DD8E7F}" type="sibTrans" cxnId="{3B2EE8F9-C451-43C5-A12E-0E5346E62712}">
      <dgm:prSet/>
      <dgm:spPr/>
      <dgm:t>
        <a:bodyPr/>
        <a:lstStyle/>
        <a:p>
          <a:endParaRPr lang="uk-UA" sz="3200"/>
        </a:p>
      </dgm:t>
    </dgm:pt>
    <dgm:pt modelId="{8B5DDCE7-40D1-4131-A538-421662EDCF9E}">
      <dgm:prSet custT="1"/>
      <dgm:spPr>
        <a:solidFill>
          <a:srgbClr val="49AD38"/>
        </a:solidFill>
      </dgm:spPr>
      <dgm:t>
        <a:bodyPr/>
        <a:lstStyle/>
        <a:p>
          <a:r>
            <a:rPr lang="uk-UA" sz="1600" dirty="0"/>
            <a:t>• Можливість масштабування системи в майбутньому силами громади</a:t>
          </a:r>
        </a:p>
      </dgm:t>
    </dgm:pt>
    <dgm:pt modelId="{100AFC31-94F6-474F-9EE4-23C95491C0DD}" type="parTrans" cxnId="{95474212-ED08-4FC2-BD75-F16CFA8B4C7A}">
      <dgm:prSet/>
      <dgm:spPr/>
      <dgm:t>
        <a:bodyPr/>
        <a:lstStyle/>
        <a:p>
          <a:endParaRPr lang="uk-UA" sz="3200"/>
        </a:p>
      </dgm:t>
    </dgm:pt>
    <dgm:pt modelId="{CE1824A5-A5CC-490A-A24A-64C9F61D94CE}" type="sibTrans" cxnId="{95474212-ED08-4FC2-BD75-F16CFA8B4C7A}">
      <dgm:prSet/>
      <dgm:spPr/>
      <dgm:t>
        <a:bodyPr/>
        <a:lstStyle/>
        <a:p>
          <a:endParaRPr lang="uk-UA" sz="3200"/>
        </a:p>
      </dgm:t>
    </dgm:pt>
    <dgm:pt modelId="{35EE9C04-1B42-4246-AF16-EEF39F57305A}" type="pres">
      <dgm:prSet presAssocID="{A04C07E4-29E1-4C2A-B86F-8B98723B2B98}" presName="linear" presStyleCnt="0">
        <dgm:presLayoutVars>
          <dgm:dir/>
          <dgm:animLvl val="lvl"/>
          <dgm:resizeHandles val="exact"/>
        </dgm:presLayoutVars>
      </dgm:prSet>
      <dgm:spPr/>
    </dgm:pt>
    <dgm:pt modelId="{8A368DCC-15D4-4B03-A432-629BE935A31A}" type="pres">
      <dgm:prSet presAssocID="{F29EA782-E422-46BE-852F-58FE152678E3}" presName="parentLin" presStyleCnt="0"/>
      <dgm:spPr/>
    </dgm:pt>
    <dgm:pt modelId="{58CC1F79-E05A-4C70-B406-BC5EE0CE7857}" type="pres">
      <dgm:prSet presAssocID="{F29EA782-E422-46BE-852F-58FE152678E3}" presName="parentLeftMargin" presStyleLbl="node1" presStyleIdx="0" presStyleCnt="4"/>
      <dgm:spPr/>
    </dgm:pt>
    <dgm:pt modelId="{14648E5F-2977-49C7-8813-7E7FDEAD899E}" type="pres">
      <dgm:prSet presAssocID="{F29EA782-E422-46BE-852F-58FE152678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53EB77-4D04-48D0-83DA-07959A6DBC6F}" type="pres">
      <dgm:prSet presAssocID="{F29EA782-E422-46BE-852F-58FE152678E3}" presName="negativeSpace" presStyleCnt="0"/>
      <dgm:spPr/>
    </dgm:pt>
    <dgm:pt modelId="{7AA578CA-8573-438E-B64A-7F207D3F054E}" type="pres">
      <dgm:prSet presAssocID="{F29EA782-E422-46BE-852F-58FE152678E3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  <dgm:pt modelId="{CE673B58-D918-4ED4-9A16-24F7F5D5466C}" type="pres">
      <dgm:prSet presAssocID="{A7DF2556-D66D-44A9-9DE1-DE5E05267813}" presName="spaceBetweenRectangles" presStyleCnt="0"/>
      <dgm:spPr/>
    </dgm:pt>
    <dgm:pt modelId="{96010E4B-4166-4373-97C1-DE2FB97C8045}" type="pres">
      <dgm:prSet presAssocID="{42B00B97-F416-4CA3-A083-4CEFE9B7A4A5}" presName="parentLin" presStyleCnt="0"/>
      <dgm:spPr/>
    </dgm:pt>
    <dgm:pt modelId="{9E93B25A-D509-4054-81A7-1EF43432F3F1}" type="pres">
      <dgm:prSet presAssocID="{42B00B97-F416-4CA3-A083-4CEFE9B7A4A5}" presName="parentLeftMargin" presStyleLbl="node1" presStyleIdx="0" presStyleCnt="4"/>
      <dgm:spPr/>
    </dgm:pt>
    <dgm:pt modelId="{93F55989-A4C9-4330-8F39-AFE58B6E89F9}" type="pres">
      <dgm:prSet presAssocID="{42B00B97-F416-4CA3-A083-4CEFE9B7A4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F67896-D73E-4823-8A49-C63DBAC9EA98}" type="pres">
      <dgm:prSet presAssocID="{42B00B97-F416-4CA3-A083-4CEFE9B7A4A5}" presName="negativeSpace" presStyleCnt="0"/>
      <dgm:spPr/>
    </dgm:pt>
    <dgm:pt modelId="{5E462AD2-41F1-47F1-84F5-E66FB99269BD}" type="pres">
      <dgm:prSet presAssocID="{42B00B97-F416-4CA3-A083-4CEFE9B7A4A5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  <dgm:pt modelId="{532403EA-EBE9-4FC8-ACC4-2D402199954A}" type="pres">
      <dgm:prSet presAssocID="{A8822CC1-62EF-4A13-808D-E1624E80D722}" presName="spaceBetweenRectangles" presStyleCnt="0"/>
      <dgm:spPr/>
    </dgm:pt>
    <dgm:pt modelId="{6D648E9F-4763-48CF-B7D7-9385361FB39F}" type="pres">
      <dgm:prSet presAssocID="{BD46F189-AF63-49FE-ACAC-B5C2EC42EE7A}" presName="parentLin" presStyleCnt="0"/>
      <dgm:spPr/>
    </dgm:pt>
    <dgm:pt modelId="{162078AE-EC58-4357-A4C0-54746AFB0DFA}" type="pres">
      <dgm:prSet presAssocID="{BD46F189-AF63-49FE-ACAC-B5C2EC42EE7A}" presName="parentLeftMargin" presStyleLbl="node1" presStyleIdx="1" presStyleCnt="4"/>
      <dgm:spPr/>
    </dgm:pt>
    <dgm:pt modelId="{4FF6118B-1C9D-4B97-A097-9950E7C2A0AD}" type="pres">
      <dgm:prSet presAssocID="{BD46F189-AF63-49FE-ACAC-B5C2EC42EE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2A10EF-2367-4276-B6CE-0068A92046CD}" type="pres">
      <dgm:prSet presAssocID="{BD46F189-AF63-49FE-ACAC-B5C2EC42EE7A}" presName="negativeSpace" presStyleCnt="0"/>
      <dgm:spPr/>
    </dgm:pt>
    <dgm:pt modelId="{899DE8CC-F2D2-434E-9362-7A0A3744BCF9}" type="pres">
      <dgm:prSet presAssocID="{BD46F189-AF63-49FE-ACAC-B5C2EC42EE7A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  <dgm:pt modelId="{7722AF59-18EF-479C-B732-A907F34E65B3}" type="pres">
      <dgm:prSet presAssocID="{1719F129-0A70-4F5A-838F-048787DD8E7F}" presName="spaceBetweenRectangles" presStyleCnt="0"/>
      <dgm:spPr/>
    </dgm:pt>
    <dgm:pt modelId="{11491A4F-DE95-4E7D-A4D9-28A9BF73632F}" type="pres">
      <dgm:prSet presAssocID="{8B5DDCE7-40D1-4131-A538-421662EDCF9E}" presName="parentLin" presStyleCnt="0"/>
      <dgm:spPr/>
    </dgm:pt>
    <dgm:pt modelId="{548E40B3-7473-4E5E-9660-675352AEFA2D}" type="pres">
      <dgm:prSet presAssocID="{8B5DDCE7-40D1-4131-A538-421662EDCF9E}" presName="parentLeftMargin" presStyleLbl="node1" presStyleIdx="2" presStyleCnt="4"/>
      <dgm:spPr/>
    </dgm:pt>
    <dgm:pt modelId="{966D9A10-6989-4290-A542-4EFC9A469FD4}" type="pres">
      <dgm:prSet presAssocID="{8B5DDCE7-40D1-4131-A538-421662EDCF9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36ABC7-39AB-462D-8EC9-379377625554}" type="pres">
      <dgm:prSet presAssocID="{8B5DDCE7-40D1-4131-A538-421662EDCF9E}" presName="negativeSpace" presStyleCnt="0"/>
      <dgm:spPr/>
    </dgm:pt>
    <dgm:pt modelId="{5B049A93-4D4D-429C-97D0-110D3371396E}" type="pres">
      <dgm:prSet presAssocID="{8B5DDCE7-40D1-4131-A538-421662EDCF9E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</dgm:ptLst>
  <dgm:cxnLst>
    <dgm:cxn modelId="{95474212-ED08-4FC2-BD75-F16CFA8B4C7A}" srcId="{A04C07E4-29E1-4C2A-B86F-8B98723B2B98}" destId="{8B5DDCE7-40D1-4131-A538-421662EDCF9E}" srcOrd="3" destOrd="0" parTransId="{100AFC31-94F6-474F-9EE4-23C95491C0DD}" sibTransId="{CE1824A5-A5CC-490A-A24A-64C9F61D94CE}"/>
    <dgm:cxn modelId="{7ACC7221-B052-48D8-87A4-2DEA750815AA}" srcId="{A04C07E4-29E1-4C2A-B86F-8B98723B2B98}" destId="{F29EA782-E422-46BE-852F-58FE152678E3}" srcOrd="0" destOrd="0" parTransId="{D3F505D5-88A9-4D55-AFD0-FCDF5137E05F}" sibTransId="{A7DF2556-D66D-44A9-9DE1-DE5E05267813}"/>
    <dgm:cxn modelId="{7CB4AD26-5965-4F6F-9945-BBEB1CF536B5}" type="presOf" srcId="{42B00B97-F416-4CA3-A083-4CEFE9B7A4A5}" destId="{93F55989-A4C9-4330-8F39-AFE58B6E89F9}" srcOrd="1" destOrd="0" presId="urn:microsoft.com/office/officeart/2005/8/layout/list1"/>
    <dgm:cxn modelId="{4C6BC552-AA5A-4E95-8EC6-A57DC276E9CB}" type="presOf" srcId="{A04C07E4-29E1-4C2A-B86F-8B98723B2B98}" destId="{35EE9C04-1B42-4246-AF16-EEF39F57305A}" srcOrd="0" destOrd="0" presId="urn:microsoft.com/office/officeart/2005/8/layout/list1"/>
    <dgm:cxn modelId="{970D907D-7A17-4F04-93C1-64E07089242C}" type="presOf" srcId="{F29EA782-E422-46BE-852F-58FE152678E3}" destId="{14648E5F-2977-49C7-8813-7E7FDEAD899E}" srcOrd="1" destOrd="0" presId="urn:microsoft.com/office/officeart/2005/8/layout/list1"/>
    <dgm:cxn modelId="{B6508493-0950-423B-B229-3F6B6D32D1DF}" type="presOf" srcId="{8B5DDCE7-40D1-4131-A538-421662EDCF9E}" destId="{548E40B3-7473-4E5E-9660-675352AEFA2D}" srcOrd="0" destOrd="0" presId="urn:microsoft.com/office/officeart/2005/8/layout/list1"/>
    <dgm:cxn modelId="{32DBE3A2-EF6B-4D34-BB2C-0DD0C3FC67AE}" type="presOf" srcId="{F29EA782-E422-46BE-852F-58FE152678E3}" destId="{58CC1F79-E05A-4C70-B406-BC5EE0CE7857}" srcOrd="0" destOrd="0" presId="urn:microsoft.com/office/officeart/2005/8/layout/list1"/>
    <dgm:cxn modelId="{B12EADA5-04FF-42BC-BA61-CE3200A9EA09}" type="presOf" srcId="{42B00B97-F416-4CA3-A083-4CEFE9B7A4A5}" destId="{9E93B25A-D509-4054-81A7-1EF43432F3F1}" srcOrd="0" destOrd="0" presId="urn:microsoft.com/office/officeart/2005/8/layout/list1"/>
    <dgm:cxn modelId="{68B616E1-ED3F-4AFF-802B-FA878151ED6C}" type="presOf" srcId="{8B5DDCE7-40D1-4131-A538-421662EDCF9E}" destId="{966D9A10-6989-4290-A542-4EFC9A469FD4}" srcOrd="1" destOrd="0" presId="urn:microsoft.com/office/officeart/2005/8/layout/list1"/>
    <dgm:cxn modelId="{C8506CEA-9D50-45D8-8231-C7A8541906C5}" type="presOf" srcId="{BD46F189-AF63-49FE-ACAC-B5C2EC42EE7A}" destId="{162078AE-EC58-4357-A4C0-54746AFB0DFA}" srcOrd="0" destOrd="0" presId="urn:microsoft.com/office/officeart/2005/8/layout/list1"/>
    <dgm:cxn modelId="{6AF6B0F8-E8AA-42A6-AAC3-1948ED86FCF0}" type="presOf" srcId="{BD46F189-AF63-49FE-ACAC-B5C2EC42EE7A}" destId="{4FF6118B-1C9D-4B97-A097-9950E7C2A0AD}" srcOrd="1" destOrd="0" presId="urn:microsoft.com/office/officeart/2005/8/layout/list1"/>
    <dgm:cxn modelId="{085682F9-11D5-4D43-B16A-6893A604BD64}" srcId="{A04C07E4-29E1-4C2A-B86F-8B98723B2B98}" destId="{42B00B97-F416-4CA3-A083-4CEFE9B7A4A5}" srcOrd="1" destOrd="0" parTransId="{CA1266EA-AC80-4E42-81A4-5B30CA635BDA}" sibTransId="{A8822CC1-62EF-4A13-808D-E1624E80D722}"/>
    <dgm:cxn modelId="{3B2EE8F9-C451-43C5-A12E-0E5346E62712}" srcId="{A04C07E4-29E1-4C2A-B86F-8B98723B2B98}" destId="{BD46F189-AF63-49FE-ACAC-B5C2EC42EE7A}" srcOrd="2" destOrd="0" parTransId="{4F15CFFF-CCF7-4FE1-BA54-DE9359F31191}" sibTransId="{1719F129-0A70-4F5A-838F-048787DD8E7F}"/>
    <dgm:cxn modelId="{2B9CE26A-0DB0-471C-83CE-8618FFA02FD6}" type="presParOf" srcId="{35EE9C04-1B42-4246-AF16-EEF39F57305A}" destId="{8A368DCC-15D4-4B03-A432-629BE935A31A}" srcOrd="0" destOrd="0" presId="urn:microsoft.com/office/officeart/2005/8/layout/list1"/>
    <dgm:cxn modelId="{59F695B4-9530-47A3-9346-F350527B7D9F}" type="presParOf" srcId="{8A368DCC-15D4-4B03-A432-629BE935A31A}" destId="{58CC1F79-E05A-4C70-B406-BC5EE0CE7857}" srcOrd="0" destOrd="0" presId="urn:microsoft.com/office/officeart/2005/8/layout/list1"/>
    <dgm:cxn modelId="{C5DEF273-B9FE-48A8-912F-DA22A4A76307}" type="presParOf" srcId="{8A368DCC-15D4-4B03-A432-629BE935A31A}" destId="{14648E5F-2977-49C7-8813-7E7FDEAD899E}" srcOrd="1" destOrd="0" presId="urn:microsoft.com/office/officeart/2005/8/layout/list1"/>
    <dgm:cxn modelId="{E1401114-57EB-482A-9F55-CAB67F680416}" type="presParOf" srcId="{35EE9C04-1B42-4246-AF16-EEF39F57305A}" destId="{FB53EB77-4D04-48D0-83DA-07959A6DBC6F}" srcOrd="1" destOrd="0" presId="urn:microsoft.com/office/officeart/2005/8/layout/list1"/>
    <dgm:cxn modelId="{C3BC1130-02C3-4C3D-A63A-3E8DC5B2418F}" type="presParOf" srcId="{35EE9C04-1B42-4246-AF16-EEF39F57305A}" destId="{7AA578CA-8573-438E-B64A-7F207D3F054E}" srcOrd="2" destOrd="0" presId="urn:microsoft.com/office/officeart/2005/8/layout/list1"/>
    <dgm:cxn modelId="{C36F0824-AC94-4F99-A68B-81B7FFC2B319}" type="presParOf" srcId="{35EE9C04-1B42-4246-AF16-EEF39F57305A}" destId="{CE673B58-D918-4ED4-9A16-24F7F5D5466C}" srcOrd="3" destOrd="0" presId="urn:microsoft.com/office/officeart/2005/8/layout/list1"/>
    <dgm:cxn modelId="{405B1D41-CD43-4015-91BC-1E6A4C8CEAF3}" type="presParOf" srcId="{35EE9C04-1B42-4246-AF16-EEF39F57305A}" destId="{96010E4B-4166-4373-97C1-DE2FB97C8045}" srcOrd="4" destOrd="0" presId="urn:microsoft.com/office/officeart/2005/8/layout/list1"/>
    <dgm:cxn modelId="{8D44E40C-B5BD-4D0F-A3A3-DA1CC3DA5C1B}" type="presParOf" srcId="{96010E4B-4166-4373-97C1-DE2FB97C8045}" destId="{9E93B25A-D509-4054-81A7-1EF43432F3F1}" srcOrd="0" destOrd="0" presId="urn:microsoft.com/office/officeart/2005/8/layout/list1"/>
    <dgm:cxn modelId="{28E3347B-ECEB-4845-B670-3F689A19AFCF}" type="presParOf" srcId="{96010E4B-4166-4373-97C1-DE2FB97C8045}" destId="{93F55989-A4C9-4330-8F39-AFE58B6E89F9}" srcOrd="1" destOrd="0" presId="urn:microsoft.com/office/officeart/2005/8/layout/list1"/>
    <dgm:cxn modelId="{BF2D90FA-4068-4B4B-A92B-905DBC4F3ABB}" type="presParOf" srcId="{35EE9C04-1B42-4246-AF16-EEF39F57305A}" destId="{75F67896-D73E-4823-8A49-C63DBAC9EA98}" srcOrd="5" destOrd="0" presId="urn:microsoft.com/office/officeart/2005/8/layout/list1"/>
    <dgm:cxn modelId="{C09664D7-4503-460E-A852-1F534896D3A6}" type="presParOf" srcId="{35EE9C04-1B42-4246-AF16-EEF39F57305A}" destId="{5E462AD2-41F1-47F1-84F5-E66FB99269BD}" srcOrd="6" destOrd="0" presId="urn:microsoft.com/office/officeart/2005/8/layout/list1"/>
    <dgm:cxn modelId="{769D5C56-7176-47AC-8E11-B138068F2204}" type="presParOf" srcId="{35EE9C04-1B42-4246-AF16-EEF39F57305A}" destId="{532403EA-EBE9-4FC8-ACC4-2D402199954A}" srcOrd="7" destOrd="0" presId="urn:microsoft.com/office/officeart/2005/8/layout/list1"/>
    <dgm:cxn modelId="{41F787D1-DF62-44BA-9EAA-1EF9D678E2F4}" type="presParOf" srcId="{35EE9C04-1B42-4246-AF16-EEF39F57305A}" destId="{6D648E9F-4763-48CF-B7D7-9385361FB39F}" srcOrd="8" destOrd="0" presId="urn:microsoft.com/office/officeart/2005/8/layout/list1"/>
    <dgm:cxn modelId="{85CDB345-6639-4518-9AE0-6835FFC42B6E}" type="presParOf" srcId="{6D648E9F-4763-48CF-B7D7-9385361FB39F}" destId="{162078AE-EC58-4357-A4C0-54746AFB0DFA}" srcOrd="0" destOrd="0" presId="urn:microsoft.com/office/officeart/2005/8/layout/list1"/>
    <dgm:cxn modelId="{DE0DAEA0-E933-40C7-94A7-9CD794B3F9F9}" type="presParOf" srcId="{6D648E9F-4763-48CF-B7D7-9385361FB39F}" destId="{4FF6118B-1C9D-4B97-A097-9950E7C2A0AD}" srcOrd="1" destOrd="0" presId="urn:microsoft.com/office/officeart/2005/8/layout/list1"/>
    <dgm:cxn modelId="{832EF939-256A-442E-8721-D32EE6276F76}" type="presParOf" srcId="{35EE9C04-1B42-4246-AF16-EEF39F57305A}" destId="{562A10EF-2367-4276-B6CE-0068A92046CD}" srcOrd="9" destOrd="0" presId="urn:microsoft.com/office/officeart/2005/8/layout/list1"/>
    <dgm:cxn modelId="{8E818CD0-0CFD-4E38-A259-01C177434B60}" type="presParOf" srcId="{35EE9C04-1B42-4246-AF16-EEF39F57305A}" destId="{899DE8CC-F2D2-434E-9362-7A0A3744BCF9}" srcOrd="10" destOrd="0" presId="urn:microsoft.com/office/officeart/2005/8/layout/list1"/>
    <dgm:cxn modelId="{4305EA13-E8FE-448C-96B1-AD86E61A93AB}" type="presParOf" srcId="{35EE9C04-1B42-4246-AF16-EEF39F57305A}" destId="{7722AF59-18EF-479C-B732-A907F34E65B3}" srcOrd="11" destOrd="0" presId="urn:microsoft.com/office/officeart/2005/8/layout/list1"/>
    <dgm:cxn modelId="{C161780C-F134-439F-80D7-0EB910725024}" type="presParOf" srcId="{35EE9C04-1B42-4246-AF16-EEF39F57305A}" destId="{11491A4F-DE95-4E7D-A4D9-28A9BF73632F}" srcOrd="12" destOrd="0" presId="urn:microsoft.com/office/officeart/2005/8/layout/list1"/>
    <dgm:cxn modelId="{C7D72384-1235-4072-9D3B-8FCDC1672F89}" type="presParOf" srcId="{11491A4F-DE95-4E7D-A4D9-28A9BF73632F}" destId="{548E40B3-7473-4E5E-9660-675352AEFA2D}" srcOrd="0" destOrd="0" presId="urn:microsoft.com/office/officeart/2005/8/layout/list1"/>
    <dgm:cxn modelId="{25E6D340-669D-493A-A8E1-46F98CC762D7}" type="presParOf" srcId="{11491A4F-DE95-4E7D-A4D9-28A9BF73632F}" destId="{966D9A10-6989-4290-A542-4EFC9A469FD4}" srcOrd="1" destOrd="0" presId="urn:microsoft.com/office/officeart/2005/8/layout/list1"/>
    <dgm:cxn modelId="{5C9A6DF7-5A76-4136-BCA3-71B9BFFD91D9}" type="presParOf" srcId="{35EE9C04-1B42-4246-AF16-EEF39F57305A}" destId="{AE36ABC7-39AB-462D-8EC9-379377625554}" srcOrd="13" destOrd="0" presId="urn:microsoft.com/office/officeart/2005/8/layout/list1"/>
    <dgm:cxn modelId="{381D9F84-202A-494F-9014-EA214CC43A20}" type="presParOf" srcId="{35EE9C04-1B42-4246-AF16-EEF39F57305A}" destId="{5B049A93-4D4D-429C-97D0-110D337139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4C07E4-29E1-4C2A-B86F-8B98723B2B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68B652-97C2-4790-923E-CFAB1960E866}">
      <dgm:prSet custT="1"/>
      <dgm:spPr>
        <a:solidFill>
          <a:srgbClr val="49AD38"/>
        </a:solidFill>
        <a:ln>
          <a:solidFill>
            <a:srgbClr val="49AD38"/>
          </a:solidFill>
        </a:ln>
      </dgm:spPr>
      <dgm:t>
        <a:bodyPr/>
        <a:lstStyle/>
        <a:p>
          <a:r>
            <a:rPr lang="uk-UA" sz="1400" dirty="0"/>
            <a:t>•  Технічний стан будівлі: загальний опис і перспективи</a:t>
          </a:r>
        </a:p>
      </dgm:t>
    </dgm:pt>
    <dgm:pt modelId="{0AA1A315-A9D9-450A-B194-AC09EB2E4680}" type="parTrans" cxnId="{6962C558-0AE1-4728-9E55-94718DA55E43}">
      <dgm:prSet/>
      <dgm:spPr/>
      <dgm:t>
        <a:bodyPr/>
        <a:lstStyle/>
        <a:p>
          <a:endParaRPr lang="uk-UA" sz="3200"/>
        </a:p>
      </dgm:t>
    </dgm:pt>
    <dgm:pt modelId="{35467AC7-77FF-4CAF-B26F-C498035C43B5}" type="sibTrans" cxnId="{6962C558-0AE1-4728-9E55-94718DA55E43}">
      <dgm:prSet/>
      <dgm:spPr/>
      <dgm:t>
        <a:bodyPr/>
        <a:lstStyle/>
        <a:p>
          <a:endParaRPr lang="uk-UA" sz="3200"/>
        </a:p>
      </dgm:t>
    </dgm:pt>
    <dgm:pt modelId="{B06401FE-83B6-41F1-8FDE-9A376DB6C0D9}">
      <dgm:prSet custT="1"/>
      <dgm:spPr>
        <a:solidFill>
          <a:srgbClr val="49AD38"/>
        </a:solidFill>
        <a:ln>
          <a:solidFill>
            <a:srgbClr val="49AD38"/>
          </a:solidFill>
        </a:ln>
      </dgm:spPr>
      <dgm:t>
        <a:bodyPr/>
        <a:lstStyle/>
        <a:p>
          <a:r>
            <a:rPr lang="uk-UA" sz="1200" dirty="0"/>
            <a:t>• Будівля готова до монтажних робіт</a:t>
          </a:r>
          <a:r>
            <a:rPr lang="en-US" sz="1200" dirty="0"/>
            <a:t>*</a:t>
          </a:r>
          <a:r>
            <a:rPr lang="uk-UA" sz="1200" dirty="0"/>
            <a:t>: стан даху, структурна цілісність будівлі, інженерні системи дозволяють установку фотоелектричної системи без проведення ремонтних робіт</a:t>
          </a:r>
        </a:p>
      </dgm:t>
    </dgm:pt>
    <dgm:pt modelId="{77540552-4BCC-42E3-AE1B-1F98483BBB97}" type="parTrans" cxnId="{EC88D901-1665-41F8-AC14-CA4AE5642022}">
      <dgm:prSet/>
      <dgm:spPr/>
      <dgm:t>
        <a:bodyPr/>
        <a:lstStyle/>
        <a:p>
          <a:endParaRPr lang="uk-UA" sz="3200"/>
        </a:p>
      </dgm:t>
    </dgm:pt>
    <dgm:pt modelId="{193EA76E-FB3B-4E45-B0CB-B178CF40FA9C}" type="sibTrans" cxnId="{EC88D901-1665-41F8-AC14-CA4AE5642022}">
      <dgm:prSet/>
      <dgm:spPr/>
      <dgm:t>
        <a:bodyPr/>
        <a:lstStyle/>
        <a:p>
          <a:endParaRPr lang="uk-UA" sz="3200"/>
        </a:p>
      </dgm:t>
    </dgm:pt>
    <dgm:pt modelId="{00416CF0-45C4-478E-903C-3A18F1BDA4C1}">
      <dgm:prSet custT="1"/>
      <dgm:spPr>
        <a:solidFill>
          <a:srgbClr val="49AD38"/>
        </a:solidFill>
        <a:ln>
          <a:solidFill>
            <a:srgbClr val="49AD38"/>
          </a:solidFill>
        </a:ln>
      </dgm:spPr>
      <dgm:t>
        <a:bodyPr/>
        <a:lstStyle/>
        <a:p>
          <a:r>
            <a:rPr lang="uk-UA" sz="1400" dirty="0"/>
            <a:t>• Готовність провести експертизу несучої здатності найближчим часом</a:t>
          </a:r>
        </a:p>
      </dgm:t>
    </dgm:pt>
    <dgm:pt modelId="{F3AA27D3-2C1E-4566-8181-3EC90C64BB36}" type="parTrans" cxnId="{2AEBB488-C0D5-4FF2-8D91-90DB83826BE1}">
      <dgm:prSet/>
      <dgm:spPr/>
      <dgm:t>
        <a:bodyPr/>
        <a:lstStyle/>
        <a:p>
          <a:endParaRPr lang="uk-UA" sz="3200"/>
        </a:p>
      </dgm:t>
    </dgm:pt>
    <dgm:pt modelId="{227F3205-BED3-483C-8709-E07F64C2101F}" type="sibTrans" cxnId="{2AEBB488-C0D5-4FF2-8D91-90DB83826BE1}">
      <dgm:prSet/>
      <dgm:spPr/>
      <dgm:t>
        <a:bodyPr/>
        <a:lstStyle/>
        <a:p>
          <a:endParaRPr lang="uk-UA" sz="3200"/>
        </a:p>
      </dgm:t>
    </dgm:pt>
    <dgm:pt modelId="{68744F9F-985B-47CA-A472-A4EB89998D33}">
      <dgm:prSet custT="1"/>
      <dgm:spPr>
        <a:solidFill>
          <a:srgbClr val="49AD38"/>
        </a:solidFill>
      </dgm:spPr>
      <dgm:t>
        <a:bodyPr/>
        <a:lstStyle/>
        <a:p>
          <a:r>
            <a:rPr lang="uk-UA" sz="1400" dirty="0"/>
            <a:t>Можливість передачі надлишків генерації сусіднім громадським будівлям</a:t>
          </a:r>
          <a:r>
            <a:rPr lang="en-US" sz="1400" dirty="0"/>
            <a:t> / </a:t>
          </a:r>
          <a:r>
            <a:rPr lang="uk-UA" sz="1400" dirty="0"/>
            <a:t>в місцеву мережу буде перевагою</a:t>
          </a:r>
        </a:p>
      </dgm:t>
    </dgm:pt>
    <dgm:pt modelId="{E4432C88-2D6E-48FE-AB61-263832102F29}" type="parTrans" cxnId="{6716859C-7A4D-4E1A-B5B7-2F06E8FE4474}">
      <dgm:prSet/>
      <dgm:spPr/>
      <dgm:t>
        <a:bodyPr/>
        <a:lstStyle/>
        <a:p>
          <a:endParaRPr lang="uk-UA"/>
        </a:p>
      </dgm:t>
    </dgm:pt>
    <dgm:pt modelId="{7D714ACA-C039-41AB-8756-FB5BF5C8E15C}" type="sibTrans" cxnId="{6716859C-7A4D-4E1A-B5B7-2F06E8FE4474}">
      <dgm:prSet/>
      <dgm:spPr/>
      <dgm:t>
        <a:bodyPr/>
        <a:lstStyle/>
        <a:p>
          <a:endParaRPr lang="uk-UA"/>
        </a:p>
      </dgm:t>
    </dgm:pt>
    <dgm:pt modelId="{35EE9C04-1B42-4246-AF16-EEF39F57305A}" type="pres">
      <dgm:prSet presAssocID="{A04C07E4-29E1-4C2A-B86F-8B98723B2B98}" presName="linear" presStyleCnt="0">
        <dgm:presLayoutVars>
          <dgm:dir/>
          <dgm:animLvl val="lvl"/>
          <dgm:resizeHandles val="exact"/>
        </dgm:presLayoutVars>
      </dgm:prSet>
      <dgm:spPr/>
    </dgm:pt>
    <dgm:pt modelId="{010E2507-E65E-41D2-AED4-E2BD5F63E26D}" type="pres">
      <dgm:prSet presAssocID="{E068B652-97C2-4790-923E-CFAB1960E866}" presName="parentLin" presStyleCnt="0"/>
      <dgm:spPr/>
    </dgm:pt>
    <dgm:pt modelId="{05ED05DB-F6FE-4C6A-9600-C4D2B6C5090C}" type="pres">
      <dgm:prSet presAssocID="{E068B652-97C2-4790-923E-CFAB1960E866}" presName="parentLeftMargin" presStyleLbl="node1" presStyleIdx="0" presStyleCnt="4"/>
      <dgm:spPr/>
    </dgm:pt>
    <dgm:pt modelId="{E5A769F4-B5C0-4201-A39B-F78C469D7B33}" type="pres">
      <dgm:prSet presAssocID="{E068B652-97C2-4790-923E-CFAB1960E8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A0F2F2-2F54-478B-A850-8397592CB0EF}" type="pres">
      <dgm:prSet presAssocID="{E068B652-97C2-4790-923E-CFAB1960E866}" presName="negativeSpace" presStyleCnt="0"/>
      <dgm:spPr/>
    </dgm:pt>
    <dgm:pt modelId="{1CCF4EAD-17CD-4B3F-A9D4-36D660EE928E}" type="pres">
      <dgm:prSet presAssocID="{E068B652-97C2-4790-923E-CFAB1960E866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  <dgm:pt modelId="{6520D996-9C3B-4C96-A847-D0CBD7292A97}" type="pres">
      <dgm:prSet presAssocID="{35467AC7-77FF-4CAF-B26F-C498035C43B5}" presName="spaceBetweenRectangles" presStyleCnt="0"/>
      <dgm:spPr/>
    </dgm:pt>
    <dgm:pt modelId="{EBAE0C3B-1704-418A-9283-BD531FD6165C}" type="pres">
      <dgm:prSet presAssocID="{B06401FE-83B6-41F1-8FDE-9A376DB6C0D9}" presName="parentLin" presStyleCnt="0"/>
      <dgm:spPr/>
    </dgm:pt>
    <dgm:pt modelId="{992D531E-14CD-4BB3-9A30-B5802F147335}" type="pres">
      <dgm:prSet presAssocID="{B06401FE-83B6-41F1-8FDE-9A376DB6C0D9}" presName="parentLeftMargin" presStyleLbl="node1" presStyleIdx="0" presStyleCnt="4"/>
      <dgm:spPr/>
    </dgm:pt>
    <dgm:pt modelId="{D8209FF9-2EC9-4985-9368-BAD04F8E70F1}" type="pres">
      <dgm:prSet presAssocID="{B06401FE-83B6-41F1-8FDE-9A376DB6C0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F55ED6-2914-45E9-B4B4-E8A5E873E168}" type="pres">
      <dgm:prSet presAssocID="{B06401FE-83B6-41F1-8FDE-9A376DB6C0D9}" presName="negativeSpace" presStyleCnt="0"/>
      <dgm:spPr/>
    </dgm:pt>
    <dgm:pt modelId="{AA85C5F7-B284-4A91-BE21-18F75B084CEE}" type="pres">
      <dgm:prSet presAssocID="{B06401FE-83B6-41F1-8FDE-9A376DB6C0D9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  <dgm:pt modelId="{18585939-1A95-4B60-9A43-58F4CADE3B9C}" type="pres">
      <dgm:prSet presAssocID="{193EA76E-FB3B-4E45-B0CB-B178CF40FA9C}" presName="spaceBetweenRectangles" presStyleCnt="0"/>
      <dgm:spPr/>
    </dgm:pt>
    <dgm:pt modelId="{AC97923A-632D-42B7-8968-05A0ABD04C49}" type="pres">
      <dgm:prSet presAssocID="{00416CF0-45C4-478E-903C-3A18F1BDA4C1}" presName="parentLin" presStyleCnt="0"/>
      <dgm:spPr/>
    </dgm:pt>
    <dgm:pt modelId="{ECAA5A85-2AE8-4E55-B6F7-3E97DDA0DED3}" type="pres">
      <dgm:prSet presAssocID="{00416CF0-45C4-478E-903C-3A18F1BDA4C1}" presName="parentLeftMargin" presStyleLbl="node1" presStyleIdx="1" presStyleCnt="4"/>
      <dgm:spPr/>
    </dgm:pt>
    <dgm:pt modelId="{F78F658E-B485-4C70-9457-A3C84A3626AD}" type="pres">
      <dgm:prSet presAssocID="{00416CF0-45C4-478E-903C-3A18F1BDA4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A3650A-DB3D-48EC-9170-FF78CBBE9B9B}" type="pres">
      <dgm:prSet presAssocID="{00416CF0-45C4-478E-903C-3A18F1BDA4C1}" presName="negativeSpace" presStyleCnt="0"/>
      <dgm:spPr/>
    </dgm:pt>
    <dgm:pt modelId="{18D66C66-FCF4-4003-BE02-28DF5CAB2A66}" type="pres">
      <dgm:prSet presAssocID="{00416CF0-45C4-478E-903C-3A18F1BDA4C1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  <dgm:pt modelId="{778F8B35-F248-41C4-B3C8-3D6AC6C587BD}" type="pres">
      <dgm:prSet presAssocID="{227F3205-BED3-483C-8709-E07F64C2101F}" presName="spaceBetweenRectangles" presStyleCnt="0"/>
      <dgm:spPr/>
    </dgm:pt>
    <dgm:pt modelId="{5BB07053-3F70-44A3-953E-D237123E4410}" type="pres">
      <dgm:prSet presAssocID="{68744F9F-985B-47CA-A472-A4EB89998D33}" presName="parentLin" presStyleCnt="0"/>
      <dgm:spPr/>
    </dgm:pt>
    <dgm:pt modelId="{39C67F29-BB4D-4903-BAED-A5E899F2C771}" type="pres">
      <dgm:prSet presAssocID="{68744F9F-985B-47CA-A472-A4EB89998D33}" presName="parentLeftMargin" presStyleLbl="node1" presStyleIdx="2" presStyleCnt="4"/>
      <dgm:spPr/>
    </dgm:pt>
    <dgm:pt modelId="{6E7A6869-1CD8-4108-9AAF-4193C864F8BA}" type="pres">
      <dgm:prSet presAssocID="{68744F9F-985B-47CA-A472-A4EB89998D3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318B844-0AB1-4848-9582-D5647068F039}" type="pres">
      <dgm:prSet presAssocID="{68744F9F-985B-47CA-A472-A4EB89998D33}" presName="negativeSpace" presStyleCnt="0"/>
      <dgm:spPr/>
    </dgm:pt>
    <dgm:pt modelId="{9CDE9DAD-8F83-4380-9DF9-2219F7E949EB}" type="pres">
      <dgm:prSet presAssocID="{68744F9F-985B-47CA-A472-A4EB89998D33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49AD38"/>
          </a:solidFill>
        </a:ln>
      </dgm:spPr>
    </dgm:pt>
  </dgm:ptLst>
  <dgm:cxnLst>
    <dgm:cxn modelId="{EC88D901-1665-41F8-AC14-CA4AE5642022}" srcId="{A04C07E4-29E1-4C2A-B86F-8B98723B2B98}" destId="{B06401FE-83B6-41F1-8FDE-9A376DB6C0D9}" srcOrd="1" destOrd="0" parTransId="{77540552-4BCC-42E3-AE1B-1F98483BBB97}" sibTransId="{193EA76E-FB3B-4E45-B0CB-B178CF40FA9C}"/>
    <dgm:cxn modelId="{9EA03117-AF4B-40D0-8DB7-EA825D3B7C84}" type="presOf" srcId="{E068B652-97C2-4790-923E-CFAB1960E866}" destId="{E5A769F4-B5C0-4201-A39B-F78C469D7B33}" srcOrd="1" destOrd="0" presId="urn:microsoft.com/office/officeart/2005/8/layout/list1"/>
    <dgm:cxn modelId="{26EB8A2E-EA07-41A1-81A5-CEB603E31F90}" type="presOf" srcId="{68744F9F-985B-47CA-A472-A4EB89998D33}" destId="{6E7A6869-1CD8-4108-9AAF-4193C864F8BA}" srcOrd="1" destOrd="0" presId="urn:microsoft.com/office/officeart/2005/8/layout/list1"/>
    <dgm:cxn modelId="{1613C342-C814-4224-859A-2F899BF2FCEF}" type="presOf" srcId="{68744F9F-985B-47CA-A472-A4EB89998D33}" destId="{39C67F29-BB4D-4903-BAED-A5E899F2C771}" srcOrd="0" destOrd="0" presId="urn:microsoft.com/office/officeart/2005/8/layout/list1"/>
    <dgm:cxn modelId="{EE57A44E-3611-43AF-A674-6D5E7F2AC601}" type="presOf" srcId="{00416CF0-45C4-478E-903C-3A18F1BDA4C1}" destId="{F78F658E-B485-4C70-9457-A3C84A3626AD}" srcOrd="1" destOrd="0" presId="urn:microsoft.com/office/officeart/2005/8/layout/list1"/>
    <dgm:cxn modelId="{4C6BC552-AA5A-4E95-8EC6-A57DC276E9CB}" type="presOf" srcId="{A04C07E4-29E1-4C2A-B86F-8B98723B2B98}" destId="{35EE9C04-1B42-4246-AF16-EEF39F57305A}" srcOrd="0" destOrd="0" presId="urn:microsoft.com/office/officeart/2005/8/layout/list1"/>
    <dgm:cxn modelId="{6962C558-0AE1-4728-9E55-94718DA55E43}" srcId="{A04C07E4-29E1-4C2A-B86F-8B98723B2B98}" destId="{E068B652-97C2-4790-923E-CFAB1960E866}" srcOrd="0" destOrd="0" parTransId="{0AA1A315-A9D9-450A-B194-AC09EB2E4680}" sibTransId="{35467AC7-77FF-4CAF-B26F-C498035C43B5}"/>
    <dgm:cxn modelId="{2AEBB488-C0D5-4FF2-8D91-90DB83826BE1}" srcId="{A04C07E4-29E1-4C2A-B86F-8B98723B2B98}" destId="{00416CF0-45C4-478E-903C-3A18F1BDA4C1}" srcOrd="2" destOrd="0" parTransId="{F3AA27D3-2C1E-4566-8181-3EC90C64BB36}" sibTransId="{227F3205-BED3-483C-8709-E07F64C2101F}"/>
    <dgm:cxn modelId="{6716859C-7A4D-4E1A-B5B7-2F06E8FE4474}" srcId="{A04C07E4-29E1-4C2A-B86F-8B98723B2B98}" destId="{68744F9F-985B-47CA-A472-A4EB89998D33}" srcOrd="3" destOrd="0" parTransId="{E4432C88-2D6E-48FE-AB61-263832102F29}" sibTransId="{7D714ACA-C039-41AB-8756-FB5BF5C8E15C}"/>
    <dgm:cxn modelId="{B97D6B9E-323F-461F-88C0-8E509F44FE36}" type="presOf" srcId="{B06401FE-83B6-41F1-8FDE-9A376DB6C0D9}" destId="{992D531E-14CD-4BB3-9A30-B5802F147335}" srcOrd="0" destOrd="0" presId="urn:microsoft.com/office/officeart/2005/8/layout/list1"/>
    <dgm:cxn modelId="{986EAFBB-E01B-443F-B28B-DD54687809DE}" type="presOf" srcId="{B06401FE-83B6-41F1-8FDE-9A376DB6C0D9}" destId="{D8209FF9-2EC9-4985-9368-BAD04F8E70F1}" srcOrd="1" destOrd="0" presId="urn:microsoft.com/office/officeart/2005/8/layout/list1"/>
    <dgm:cxn modelId="{A45C6EC6-88FF-4D14-BFF1-E699E92B50B5}" type="presOf" srcId="{E068B652-97C2-4790-923E-CFAB1960E866}" destId="{05ED05DB-F6FE-4C6A-9600-C4D2B6C5090C}" srcOrd="0" destOrd="0" presId="urn:microsoft.com/office/officeart/2005/8/layout/list1"/>
    <dgm:cxn modelId="{F17B66CB-5D93-43B2-B22E-8721A130F3DB}" type="presOf" srcId="{00416CF0-45C4-478E-903C-3A18F1BDA4C1}" destId="{ECAA5A85-2AE8-4E55-B6F7-3E97DDA0DED3}" srcOrd="0" destOrd="0" presId="urn:microsoft.com/office/officeart/2005/8/layout/list1"/>
    <dgm:cxn modelId="{4CD702F6-6EEE-4773-B17C-E6527129B935}" type="presParOf" srcId="{35EE9C04-1B42-4246-AF16-EEF39F57305A}" destId="{010E2507-E65E-41D2-AED4-E2BD5F63E26D}" srcOrd="0" destOrd="0" presId="urn:microsoft.com/office/officeart/2005/8/layout/list1"/>
    <dgm:cxn modelId="{515912F1-A275-4F1C-A346-1A50E3F33BFE}" type="presParOf" srcId="{010E2507-E65E-41D2-AED4-E2BD5F63E26D}" destId="{05ED05DB-F6FE-4C6A-9600-C4D2B6C5090C}" srcOrd="0" destOrd="0" presId="urn:microsoft.com/office/officeart/2005/8/layout/list1"/>
    <dgm:cxn modelId="{686FF63C-A6B5-4E34-A3EE-03C1BB248580}" type="presParOf" srcId="{010E2507-E65E-41D2-AED4-E2BD5F63E26D}" destId="{E5A769F4-B5C0-4201-A39B-F78C469D7B33}" srcOrd="1" destOrd="0" presId="urn:microsoft.com/office/officeart/2005/8/layout/list1"/>
    <dgm:cxn modelId="{8F71A65F-D636-4258-84A8-063A81BAE055}" type="presParOf" srcId="{35EE9C04-1B42-4246-AF16-EEF39F57305A}" destId="{3FA0F2F2-2F54-478B-A850-8397592CB0EF}" srcOrd="1" destOrd="0" presId="urn:microsoft.com/office/officeart/2005/8/layout/list1"/>
    <dgm:cxn modelId="{724C1A46-57B7-49AB-81CD-1C1D2D1733DB}" type="presParOf" srcId="{35EE9C04-1B42-4246-AF16-EEF39F57305A}" destId="{1CCF4EAD-17CD-4B3F-A9D4-36D660EE928E}" srcOrd="2" destOrd="0" presId="urn:microsoft.com/office/officeart/2005/8/layout/list1"/>
    <dgm:cxn modelId="{AD463D5D-3ACD-4610-B6EB-2A8923B4FD6F}" type="presParOf" srcId="{35EE9C04-1B42-4246-AF16-EEF39F57305A}" destId="{6520D996-9C3B-4C96-A847-D0CBD7292A97}" srcOrd="3" destOrd="0" presId="urn:microsoft.com/office/officeart/2005/8/layout/list1"/>
    <dgm:cxn modelId="{7A4EFB71-F4D8-44AE-8225-F946BE9EECAC}" type="presParOf" srcId="{35EE9C04-1B42-4246-AF16-EEF39F57305A}" destId="{EBAE0C3B-1704-418A-9283-BD531FD6165C}" srcOrd="4" destOrd="0" presId="urn:microsoft.com/office/officeart/2005/8/layout/list1"/>
    <dgm:cxn modelId="{269711B9-F6C9-4BDB-B74E-7B39F6742017}" type="presParOf" srcId="{EBAE0C3B-1704-418A-9283-BD531FD6165C}" destId="{992D531E-14CD-4BB3-9A30-B5802F147335}" srcOrd="0" destOrd="0" presId="urn:microsoft.com/office/officeart/2005/8/layout/list1"/>
    <dgm:cxn modelId="{AB5F5C25-DF44-4356-8365-8912C1AF7FFE}" type="presParOf" srcId="{EBAE0C3B-1704-418A-9283-BD531FD6165C}" destId="{D8209FF9-2EC9-4985-9368-BAD04F8E70F1}" srcOrd="1" destOrd="0" presId="urn:microsoft.com/office/officeart/2005/8/layout/list1"/>
    <dgm:cxn modelId="{FC05FDD2-5ECB-48E0-BA13-E545227CE232}" type="presParOf" srcId="{35EE9C04-1B42-4246-AF16-EEF39F57305A}" destId="{FDF55ED6-2914-45E9-B4B4-E8A5E873E168}" srcOrd="5" destOrd="0" presId="urn:microsoft.com/office/officeart/2005/8/layout/list1"/>
    <dgm:cxn modelId="{41781637-D409-46F9-9262-C6743326D01C}" type="presParOf" srcId="{35EE9C04-1B42-4246-AF16-EEF39F57305A}" destId="{AA85C5F7-B284-4A91-BE21-18F75B084CEE}" srcOrd="6" destOrd="0" presId="urn:microsoft.com/office/officeart/2005/8/layout/list1"/>
    <dgm:cxn modelId="{F9739601-0989-412E-A346-4FE2B6BC1900}" type="presParOf" srcId="{35EE9C04-1B42-4246-AF16-EEF39F57305A}" destId="{18585939-1A95-4B60-9A43-58F4CADE3B9C}" srcOrd="7" destOrd="0" presId="urn:microsoft.com/office/officeart/2005/8/layout/list1"/>
    <dgm:cxn modelId="{41557BC2-4567-4DE7-A171-31A930FB210E}" type="presParOf" srcId="{35EE9C04-1B42-4246-AF16-EEF39F57305A}" destId="{AC97923A-632D-42B7-8968-05A0ABD04C49}" srcOrd="8" destOrd="0" presId="urn:microsoft.com/office/officeart/2005/8/layout/list1"/>
    <dgm:cxn modelId="{3826DB39-5D2F-474F-892A-F7D700A17861}" type="presParOf" srcId="{AC97923A-632D-42B7-8968-05A0ABD04C49}" destId="{ECAA5A85-2AE8-4E55-B6F7-3E97DDA0DED3}" srcOrd="0" destOrd="0" presId="urn:microsoft.com/office/officeart/2005/8/layout/list1"/>
    <dgm:cxn modelId="{476F844C-8465-460A-89AC-B33FB72AD308}" type="presParOf" srcId="{AC97923A-632D-42B7-8968-05A0ABD04C49}" destId="{F78F658E-B485-4C70-9457-A3C84A3626AD}" srcOrd="1" destOrd="0" presId="urn:microsoft.com/office/officeart/2005/8/layout/list1"/>
    <dgm:cxn modelId="{9FA2E91C-F312-4DA7-BCF9-D2B8F3A2A46A}" type="presParOf" srcId="{35EE9C04-1B42-4246-AF16-EEF39F57305A}" destId="{92A3650A-DB3D-48EC-9170-FF78CBBE9B9B}" srcOrd="9" destOrd="0" presId="urn:microsoft.com/office/officeart/2005/8/layout/list1"/>
    <dgm:cxn modelId="{340855B9-51DF-4859-8AF4-E3068370347F}" type="presParOf" srcId="{35EE9C04-1B42-4246-AF16-EEF39F57305A}" destId="{18D66C66-FCF4-4003-BE02-28DF5CAB2A66}" srcOrd="10" destOrd="0" presId="urn:microsoft.com/office/officeart/2005/8/layout/list1"/>
    <dgm:cxn modelId="{9317BBBB-4894-46F9-B439-FD10DF36FAD6}" type="presParOf" srcId="{35EE9C04-1B42-4246-AF16-EEF39F57305A}" destId="{778F8B35-F248-41C4-B3C8-3D6AC6C587BD}" srcOrd="11" destOrd="0" presId="urn:microsoft.com/office/officeart/2005/8/layout/list1"/>
    <dgm:cxn modelId="{5EA37636-5E59-47D6-8048-FF42E3189DDE}" type="presParOf" srcId="{35EE9C04-1B42-4246-AF16-EEF39F57305A}" destId="{5BB07053-3F70-44A3-953E-D237123E4410}" srcOrd="12" destOrd="0" presId="urn:microsoft.com/office/officeart/2005/8/layout/list1"/>
    <dgm:cxn modelId="{D5E56528-095F-4450-8B9E-A22EA7E27414}" type="presParOf" srcId="{5BB07053-3F70-44A3-953E-D237123E4410}" destId="{39C67F29-BB4D-4903-BAED-A5E899F2C771}" srcOrd="0" destOrd="0" presId="urn:microsoft.com/office/officeart/2005/8/layout/list1"/>
    <dgm:cxn modelId="{4F3B27D5-35CA-4E53-B1E5-3699BDE06A4C}" type="presParOf" srcId="{5BB07053-3F70-44A3-953E-D237123E4410}" destId="{6E7A6869-1CD8-4108-9AAF-4193C864F8BA}" srcOrd="1" destOrd="0" presId="urn:microsoft.com/office/officeart/2005/8/layout/list1"/>
    <dgm:cxn modelId="{FF961C8F-8C38-475C-B9EF-55148A971FFA}" type="presParOf" srcId="{35EE9C04-1B42-4246-AF16-EEF39F57305A}" destId="{2318B844-0AB1-4848-9582-D5647068F039}" srcOrd="13" destOrd="0" presId="urn:microsoft.com/office/officeart/2005/8/layout/list1"/>
    <dgm:cxn modelId="{E5E00147-6D02-40D9-8D12-EB7D69846A66}" type="presParOf" srcId="{35EE9C04-1B42-4246-AF16-EEF39F57305A}" destId="{9CDE9DAD-8F83-4380-9DF9-2219F7E949EB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0D321-CBC5-4B89-961E-0043CB3D1DD9}">
      <dsp:nvSpPr>
        <dsp:cNvPr id="0" name=""/>
        <dsp:cNvSpPr/>
      </dsp:nvSpPr>
      <dsp:spPr>
        <a:xfrm>
          <a:off x="327239" y="0"/>
          <a:ext cx="7344532" cy="45903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E3376-CB21-4BC5-A5AD-354FB2C40186}">
      <dsp:nvSpPr>
        <dsp:cNvPr id="0" name=""/>
        <dsp:cNvSpPr/>
      </dsp:nvSpPr>
      <dsp:spPr>
        <a:xfrm>
          <a:off x="1050676" y="3413371"/>
          <a:ext cx="168924" cy="168924"/>
        </a:xfrm>
        <a:prstGeom prst="ellipse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8668F-72F5-4721-94C7-8B7A33FD37ED}">
      <dsp:nvSpPr>
        <dsp:cNvPr id="0" name=""/>
        <dsp:cNvSpPr/>
      </dsp:nvSpPr>
      <dsp:spPr>
        <a:xfrm>
          <a:off x="1135138" y="3497833"/>
          <a:ext cx="962133" cy="109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0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Вибір громади та будівель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Листопад- грудень 2023</a:t>
          </a:r>
        </a:p>
      </dsp:txBody>
      <dsp:txXfrm>
        <a:off x="1135138" y="3497833"/>
        <a:ext cx="962133" cy="1092499"/>
      </dsp:txXfrm>
    </dsp:sp>
    <dsp:sp modelId="{4ADA02D7-326B-410B-B6D0-91FBC25DEAAD}">
      <dsp:nvSpPr>
        <dsp:cNvPr id="0" name=""/>
        <dsp:cNvSpPr/>
      </dsp:nvSpPr>
      <dsp:spPr>
        <a:xfrm>
          <a:off x="1965070" y="2534781"/>
          <a:ext cx="264403" cy="264403"/>
        </a:xfrm>
        <a:prstGeom prst="ellipse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E92FB-39E8-48C9-BF4E-8766D921B714}">
      <dsp:nvSpPr>
        <dsp:cNvPr id="0" name=""/>
        <dsp:cNvSpPr/>
      </dsp:nvSpPr>
      <dsp:spPr>
        <a:xfrm>
          <a:off x="2097272" y="2666983"/>
          <a:ext cx="1219192" cy="1923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0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Обстеження будівлі та ТЕО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Січень- березень 2024 </a:t>
          </a:r>
        </a:p>
      </dsp:txBody>
      <dsp:txXfrm>
        <a:off x="2097272" y="2666983"/>
        <a:ext cx="1219192" cy="1923349"/>
      </dsp:txXfrm>
    </dsp:sp>
    <dsp:sp modelId="{7D95BCDA-5AC1-48E1-A880-5810BEED528C}">
      <dsp:nvSpPr>
        <dsp:cNvPr id="0" name=""/>
        <dsp:cNvSpPr/>
      </dsp:nvSpPr>
      <dsp:spPr>
        <a:xfrm>
          <a:off x="3140195" y="1834297"/>
          <a:ext cx="352537" cy="352537"/>
        </a:xfrm>
        <a:prstGeom prst="ellipse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D5D06-36F9-48E2-807F-7B0051FCB0E5}">
      <dsp:nvSpPr>
        <dsp:cNvPr id="0" name=""/>
        <dsp:cNvSpPr/>
      </dsp:nvSpPr>
      <dsp:spPr>
        <a:xfrm>
          <a:off x="3298717" y="2010565"/>
          <a:ext cx="1417494" cy="25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0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 err="1"/>
            <a:t>Проєктні</a:t>
          </a:r>
          <a:r>
            <a:rPr lang="uk-UA" sz="1400" kern="1200" dirty="0"/>
            <a:t> роботи  </a:t>
          </a:r>
          <a:r>
            <a:rPr lang="uk-UA" sz="1400" b="1" kern="1200" dirty="0"/>
            <a:t>Березень- травень 2024</a:t>
          </a:r>
        </a:p>
      </dsp:txBody>
      <dsp:txXfrm>
        <a:off x="3298717" y="2010565"/>
        <a:ext cx="1417494" cy="2579767"/>
      </dsp:txXfrm>
    </dsp:sp>
    <dsp:sp modelId="{C0AD3432-2F68-41B9-B36F-579B86982401}">
      <dsp:nvSpPr>
        <dsp:cNvPr id="0" name=""/>
        <dsp:cNvSpPr/>
      </dsp:nvSpPr>
      <dsp:spPr>
        <a:xfrm>
          <a:off x="4506278" y="1287129"/>
          <a:ext cx="455361" cy="455361"/>
        </a:xfrm>
        <a:prstGeom prst="ellipse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82CEF-497D-49E9-B994-DA24D51B91B7}">
      <dsp:nvSpPr>
        <dsp:cNvPr id="0" name=""/>
        <dsp:cNvSpPr/>
      </dsp:nvSpPr>
      <dsp:spPr>
        <a:xfrm>
          <a:off x="4733959" y="1514809"/>
          <a:ext cx="1468906" cy="307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8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Монтажні роботи </a:t>
          </a:r>
          <a:r>
            <a:rPr lang="uk-UA" sz="1400" b="1" kern="1200" dirty="0"/>
            <a:t>червень- вересень 2024</a:t>
          </a:r>
        </a:p>
      </dsp:txBody>
      <dsp:txXfrm>
        <a:off x="4733959" y="1514809"/>
        <a:ext cx="1468906" cy="3075523"/>
      </dsp:txXfrm>
    </dsp:sp>
    <dsp:sp modelId="{A776446C-2F7F-4848-AB71-153ECF981313}">
      <dsp:nvSpPr>
        <dsp:cNvPr id="0" name=""/>
        <dsp:cNvSpPr/>
      </dsp:nvSpPr>
      <dsp:spPr>
        <a:xfrm>
          <a:off x="5912756" y="921738"/>
          <a:ext cx="580218" cy="580218"/>
        </a:xfrm>
        <a:prstGeom prst="ellipse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CEDF7-0646-47BF-AEAD-094512A5D8E6}">
      <dsp:nvSpPr>
        <dsp:cNvPr id="0" name=""/>
        <dsp:cNvSpPr/>
      </dsp:nvSpPr>
      <dsp:spPr>
        <a:xfrm>
          <a:off x="6202865" y="1211847"/>
          <a:ext cx="1468906" cy="337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44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Запуск СЕС і передача громаді  </a:t>
          </a:r>
          <a:r>
            <a:rPr lang="uk-UA" sz="1400" b="1" kern="1200" dirty="0"/>
            <a:t>вересень- жовтень 2024</a:t>
          </a:r>
        </a:p>
      </dsp:txBody>
      <dsp:txXfrm>
        <a:off x="6202865" y="1211847"/>
        <a:ext cx="1468906" cy="3378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578CA-8573-438E-B64A-7F207D3F054E}">
      <dsp:nvSpPr>
        <dsp:cNvPr id="0" name=""/>
        <dsp:cNvSpPr/>
      </dsp:nvSpPr>
      <dsp:spPr>
        <a:xfrm>
          <a:off x="0" y="476410"/>
          <a:ext cx="6992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48E5F-2977-49C7-8813-7E7FDEAD899E}">
      <dsp:nvSpPr>
        <dsp:cNvPr id="0" name=""/>
        <dsp:cNvSpPr/>
      </dsp:nvSpPr>
      <dsp:spPr>
        <a:xfrm>
          <a:off x="349609" y="77890"/>
          <a:ext cx="4894531" cy="79704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02" tIns="0" rIns="1850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• Опис будівлі, обґрунтування вибраного технічного концепту і мета </a:t>
          </a:r>
          <a:r>
            <a:rPr lang="uk-UA" sz="1600" kern="1200" dirty="0" err="1"/>
            <a:t>проєкту</a:t>
          </a:r>
          <a:r>
            <a:rPr lang="uk-UA" sz="1600" kern="1200" dirty="0"/>
            <a:t>: що очікується в результаті </a:t>
          </a:r>
        </a:p>
      </dsp:txBody>
      <dsp:txXfrm>
        <a:off x="388517" y="116798"/>
        <a:ext cx="4816715" cy="719224"/>
      </dsp:txXfrm>
    </dsp:sp>
    <dsp:sp modelId="{5E462AD2-41F1-47F1-84F5-E66FB99269BD}">
      <dsp:nvSpPr>
        <dsp:cNvPr id="0" name=""/>
        <dsp:cNvSpPr/>
      </dsp:nvSpPr>
      <dsp:spPr>
        <a:xfrm>
          <a:off x="0" y="1701130"/>
          <a:ext cx="6992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55989-A4C9-4330-8F39-AFE58B6E89F9}">
      <dsp:nvSpPr>
        <dsp:cNvPr id="0" name=""/>
        <dsp:cNvSpPr/>
      </dsp:nvSpPr>
      <dsp:spPr>
        <a:xfrm>
          <a:off x="349609" y="1302610"/>
          <a:ext cx="4894531" cy="79704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02" tIns="0" rIns="1850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• Місячне споживання електроенергії і очікувані зміни по результатам реалізації проекту</a:t>
          </a:r>
        </a:p>
      </dsp:txBody>
      <dsp:txXfrm>
        <a:off x="388517" y="1341518"/>
        <a:ext cx="4816715" cy="719224"/>
      </dsp:txXfrm>
    </dsp:sp>
    <dsp:sp modelId="{899DE8CC-F2D2-434E-9362-7A0A3744BCF9}">
      <dsp:nvSpPr>
        <dsp:cNvPr id="0" name=""/>
        <dsp:cNvSpPr/>
      </dsp:nvSpPr>
      <dsp:spPr>
        <a:xfrm>
          <a:off x="0" y="2925850"/>
          <a:ext cx="6992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6118B-1C9D-4B97-A097-9950E7C2A0AD}">
      <dsp:nvSpPr>
        <dsp:cNvPr id="0" name=""/>
        <dsp:cNvSpPr/>
      </dsp:nvSpPr>
      <dsp:spPr>
        <a:xfrm>
          <a:off x="349609" y="2527330"/>
          <a:ext cx="4894531" cy="79704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02" tIns="0" rIns="1850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• Будівля належить громаді, зараз використовується і відкрита для доступу відвідувачів </a:t>
          </a:r>
        </a:p>
      </dsp:txBody>
      <dsp:txXfrm>
        <a:off x="388517" y="2566238"/>
        <a:ext cx="4816715" cy="719224"/>
      </dsp:txXfrm>
    </dsp:sp>
    <dsp:sp modelId="{5B049A93-4D4D-429C-97D0-110D3371396E}">
      <dsp:nvSpPr>
        <dsp:cNvPr id="0" name=""/>
        <dsp:cNvSpPr/>
      </dsp:nvSpPr>
      <dsp:spPr>
        <a:xfrm>
          <a:off x="0" y="4150570"/>
          <a:ext cx="6992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D9A10-6989-4290-A542-4EFC9A469FD4}">
      <dsp:nvSpPr>
        <dsp:cNvPr id="0" name=""/>
        <dsp:cNvSpPr/>
      </dsp:nvSpPr>
      <dsp:spPr>
        <a:xfrm>
          <a:off x="349609" y="3752050"/>
          <a:ext cx="4894531" cy="79704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02" tIns="0" rIns="1850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• Можливість масштабування системи в майбутньому силами громади</a:t>
          </a:r>
        </a:p>
      </dsp:txBody>
      <dsp:txXfrm>
        <a:off x="388517" y="3790958"/>
        <a:ext cx="4816715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F4EAD-17CD-4B3F-A9D4-36D660EE928E}">
      <dsp:nvSpPr>
        <dsp:cNvPr id="0" name=""/>
        <dsp:cNvSpPr/>
      </dsp:nvSpPr>
      <dsp:spPr>
        <a:xfrm>
          <a:off x="0" y="368575"/>
          <a:ext cx="59900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769F4-B5C0-4201-A39B-F78C469D7B33}">
      <dsp:nvSpPr>
        <dsp:cNvPr id="0" name=""/>
        <dsp:cNvSpPr/>
      </dsp:nvSpPr>
      <dsp:spPr>
        <a:xfrm>
          <a:off x="299500" y="14335"/>
          <a:ext cx="4193005" cy="70848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86" tIns="0" rIns="1584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•  Технічний стан будівлі: загальний опис і перспективи</a:t>
          </a:r>
        </a:p>
      </dsp:txBody>
      <dsp:txXfrm>
        <a:off x="334085" y="48920"/>
        <a:ext cx="4123835" cy="639310"/>
      </dsp:txXfrm>
    </dsp:sp>
    <dsp:sp modelId="{AA85C5F7-B284-4A91-BE21-18F75B084CEE}">
      <dsp:nvSpPr>
        <dsp:cNvPr id="0" name=""/>
        <dsp:cNvSpPr/>
      </dsp:nvSpPr>
      <dsp:spPr>
        <a:xfrm>
          <a:off x="0" y="1457215"/>
          <a:ext cx="59900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09FF9-2EC9-4985-9368-BAD04F8E70F1}">
      <dsp:nvSpPr>
        <dsp:cNvPr id="0" name=""/>
        <dsp:cNvSpPr/>
      </dsp:nvSpPr>
      <dsp:spPr>
        <a:xfrm>
          <a:off x="299500" y="1102975"/>
          <a:ext cx="4193005" cy="70848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86" tIns="0" rIns="15848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• Будівля готова до монтажних робіт</a:t>
          </a:r>
          <a:r>
            <a:rPr lang="en-US" sz="1200" kern="1200" dirty="0"/>
            <a:t>*</a:t>
          </a:r>
          <a:r>
            <a:rPr lang="uk-UA" sz="1200" kern="1200" dirty="0"/>
            <a:t>: стан даху, структурна цілісність будівлі, інженерні системи дозволяють установку фотоелектричної системи без проведення ремонтних робіт</a:t>
          </a:r>
        </a:p>
      </dsp:txBody>
      <dsp:txXfrm>
        <a:off x="334085" y="1137560"/>
        <a:ext cx="4123835" cy="639310"/>
      </dsp:txXfrm>
    </dsp:sp>
    <dsp:sp modelId="{18D66C66-FCF4-4003-BE02-28DF5CAB2A66}">
      <dsp:nvSpPr>
        <dsp:cNvPr id="0" name=""/>
        <dsp:cNvSpPr/>
      </dsp:nvSpPr>
      <dsp:spPr>
        <a:xfrm>
          <a:off x="0" y="2545855"/>
          <a:ext cx="59900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F658E-B485-4C70-9457-A3C84A3626AD}">
      <dsp:nvSpPr>
        <dsp:cNvPr id="0" name=""/>
        <dsp:cNvSpPr/>
      </dsp:nvSpPr>
      <dsp:spPr>
        <a:xfrm>
          <a:off x="299500" y="2191615"/>
          <a:ext cx="4193005" cy="70848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86" tIns="0" rIns="1584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• Готовність провести експертизу несучої здатності найближчим часом</a:t>
          </a:r>
        </a:p>
      </dsp:txBody>
      <dsp:txXfrm>
        <a:off x="334085" y="2226200"/>
        <a:ext cx="4123835" cy="639310"/>
      </dsp:txXfrm>
    </dsp:sp>
    <dsp:sp modelId="{9CDE9DAD-8F83-4380-9DF9-2219F7E949EB}">
      <dsp:nvSpPr>
        <dsp:cNvPr id="0" name=""/>
        <dsp:cNvSpPr/>
      </dsp:nvSpPr>
      <dsp:spPr>
        <a:xfrm>
          <a:off x="0" y="3634495"/>
          <a:ext cx="59900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AD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A6869-1CD8-4108-9AAF-4193C864F8BA}">
      <dsp:nvSpPr>
        <dsp:cNvPr id="0" name=""/>
        <dsp:cNvSpPr/>
      </dsp:nvSpPr>
      <dsp:spPr>
        <a:xfrm>
          <a:off x="299500" y="3280255"/>
          <a:ext cx="4193005" cy="708480"/>
        </a:xfrm>
        <a:prstGeom prst="roundRect">
          <a:avLst/>
        </a:prstGeom>
        <a:solidFill>
          <a:srgbClr val="49AD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86" tIns="0" rIns="1584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Можливість передачі надлишків генерації сусіднім громадським будівлям</a:t>
          </a:r>
          <a:r>
            <a:rPr lang="en-US" sz="1400" kern="1200" dirty="0"/>
            <a:t> / </a:t>
          </a:r>
          <a:r>
            <a:rPr lang="uk-UA" sz="1400" kern="1200" dirty="0"/>
            <a:t>в місцеву мережу буде перевагою</a:t>
          </a:r>
        </a:p>
      </dsp:txBody>
      <dsp:txXfrm>
        <a:off x="334085" y="3314840"/>
        <a:ext cx="412383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8446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A009-CDCC-5BDA-D362-FEDB6423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3FF4-416E-1331-2732-2F7236B8B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7DE7-9BE8-699B-A292-9F4E4414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3DE0-DD71-47E8-B287-B99959440B06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BA48B-5AE6-A214-0A39-CA50E0F8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9FFA-D48C-DDDB-B3DA-91680370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180A-BA44-4F46-A971-9260DA98F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87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Inhaltsfolie ein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57202" y="57151"/>
            <a:ext cx="9032825" cy="6758475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368300" y="1435101"/>
            <a:ext cx="8470900" cy="4533900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446400" indent="-4464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200000"/>
              <a:buFontTx/>
              <a:buBlip>
                <a:blip r:embed="rId2"/>
              </a:buBlip>
              <a:defRPr sz="1600" b="1" cap="none">
                <a:latin typeface="Arial"/>
                <a:cs typeface="Arial"/>
              </a:defRPr>
            </a:lvl1pPr>
            <a:lvl2pPr marL="723600" indent="-274638">
              <a:buSzPct val="60000"/>
              <a:buFontTx/>
              <a:buBlip>
                <a:blip r:embed="rId3"/>
              </a:buBlip>
              <a:defRPr sz="1600">
                <a:latin typeface="Arial"/>
                <a:cs typeface="Arial"/>
              </a:defRPr>
            </a:lvl2pPr>
            <a:lvl3pPr marL="982800" indent="-260350">
              <a:buSzPct val="60000"/>
              <a:buFontTx/>
              <a:buBlip>
                <a:blip r:embed="rId4"/>
              </a:buBlip>
              <a:defRPr sz="1400">
                <a:latin typeface="Arial"/>
                <a:cs typeface="Arial"/>
              </a:defRPr>
            </a:lvl3pPr>
          </a:lstStyle>
          <a:p>
            <a:pPr lvl="0">
              <a:defRPr/>
            </a:pPr>
            <a:r>
              <a:rPr lang="de-DE"/>
              <a:t>Textmasterformat bearbeiten</a:t>
            </a:r>
            <a:br>
              <a:rPr lang="de-DE"/>
            </a:br>
            <a:r>
              <a:rPr lang="de-DE"/>
              <a:t>der auch durchaus noch länger sein kann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7202" y="57151"/>
            <a:ext cx="9032825" cy="6758475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68300" y="279401"/>
            <a:ext cx="8470900" cy="11287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960"/>
              </a:lnSpc>
              <a:defRPr sz="2800" cap="all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453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bject">
  <p:cSld name="title + 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8650" y="2008681"/>
            <a:ext cx="802817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28650" y="350136"/>
            <a:ext cx="8028170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642440" y="6123690"/>
            <a:ext cx="6101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42957"/>
          <a:stretch/>
        </p:blipFill>
        <p:spPr>
          <a:xfrm rot="-5400000">
            <a:off x="-3257256" y="3257259"/>
            <a:ext cx="6858002" cy="343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06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6" r:id="rId3"/>
    <p:sldLayoutId id="2147483717" r:id="rId4"/>
    <p:sldLayoutId id="2147483718" r:id="rId5"/>
    <p:sldLayoutId id="2147483719" r:id="rId6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33061493480353" TargetMode="External"/><Relationship Id="rId2" Type="http://schemas.openxmlformats.org/officeDocument/2006/relationships/hyperlink" Target="https://eur01.safelinks.protection.outlook.com/?url=https%3A%2F%2Fus02web.zoom.us%2Fj%2F85368075722%3Fpwd%3DTFlaRUhacnUyVUYvYUQ4WXVmeXJ2Zz09&amp;data=05%7C01%7Cnadiia.savenko%40giz.de%7C353a750184614e2cdc3b08dbe46cf4b7%7C5bbab28cdef3460488225e707da8dba8%7C0%7C0%7C638354928834650196%7CUnknown%7CTWFpbGZsb3d8eyJWIjoiMC4wLjAwMDAiLCJQIjoiV2luMzIiLCJBTiI6Ik1haWwiLCJXVCI6Mn0%3D%7C3000%7C%7C%7C&amp;sdata=BNsausnP8WmYnVazPrwKnKGbK6quAHONCv9nR9v%2FF%2Fs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&#1089;ompetition@ecoclubrivne.org" TargetMode="External"/><Relationship Id="rId2" Type="http://schemas.openxmlformats.org/officeDocument/2006/relationships/hyperlink" Target="https://ecoclubrivne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261AC-4D98-FCC2-2ECC-EEF0C50C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59385"/>
          </a:xfrm>
          <a:solidFill>
            <a:srgbClr val="49AD38"/>
          </a:solidFill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 </a:t>
            </a:r>
            <a:br>
              <a:rPr lang="uk-UA" b="1" dirty="0">
                <a:solidFill>
                  <a:schemeClr val="bg1"/>
                </a:solidFill>
              </a:rPr>
            </a:br>
            <a:r>
              <a:rPr lang="uk-UA" sz="2800" b="1" dirty="0" err="1">
                <a:solidFill>
                  <a:schemeClr val="bg1"/>
                </a:solidFill>
              </a:rPr>
              <a:t>ПроЄкт</a:t>
            </a:r>
            <a:r>
              <a:rPr lang="uk-UA" sz="2800" b="1" dirty="0">
                <a:solidFill>
                  <a:schemeClr val="bg1"/>
                </a:solidFill>
              </a:rPr>
              <a:t>: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Відновлювана енергія для стійкості України </a:t>
            </a:r>
            <a:br>
              <a:rPr lang="uk-UA" sz="2800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5319EC-8C1A-ECE9-949A-BCB9322F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4178809"/>
            <a:ext cx="8470900" cy="74980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Конкурс </a:t>
            </a:r>
            <a:r>
              <a:rPr lang="uk-UA" sz="1800" dirty="0" err="1">
                <a:solidFill>
                  <a:schemeClr val="tx1"/>
                </a:solidFill>
              </a:rPr>
              <a:t>проєктів</a:t>
            </a:r>
            <a:r>
              <a:rPr lang="uk-UA" sz="1800" dirty="0">
                <a:solidFill>
                  <a:schemeClr val="tx1"/>
                </a:solidFill>
              </a:rPr>
              <a:t> для громад</a:t>
            </a:r>
          </a:p>
        </p:txBody>
      </p:sp>
      <p:pic>
        <p:nvPicPr>
          <p:cNvPr id="8" name="Рисунок 7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6E928720-13AD-06D7-9818-759C0830E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6037006"/>
            <a:ext cx="4925961" cy="820994"/>
          </a:xfrm>
          <a:prstGeom prst="rect">
            <a:avLst/>
          </a:prstGeom>
        </p:spPr>
      </p:pic>
      <p:pic>
        <p:nvPicPr>
          <p:cNvPr id="4" name="Picture 3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9BED6722-BC47-651B-684F-D23379EBC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54" y="4773102"/>
            <a:ext cx="4572000" cy="12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39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BFA60AC0-9364-FBB1-75A9-F9239C9219A5}"/>
              </a:ext>
            </a:extLst>
          </p:cNvPr>
          <p:cNvSpPr txBox="1"/>
          <p:nvPr/>
        </p:nvSpPr>
        <p:spPr>
          <a:xfrm>
            <a:off x="687850" y="627251"/>
            <a:ext cx="7040303" cy="667643"/>
          </a:xfrm>
          <a:prstGeom prst="rect">
            <a:avLst/>
          </a:prstGeom>
          <a:solidFill>
            <a:srgbClr val="49AD38"/>
          </a:solidFill>
          <a:ln>
            <a:solidFill>
              <a:srgbClr val="49AD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5729" tIns="0" rIns="205729" bIns="0" numCol="1" spcCol="1270" anchor="ctr" anchorCtr="0">
            <a:noAutofit/>
          </a:bodyPr>
          <a:lstStyle/>
          <a:p>
            <a:r>
              <a:rPr lang="uk-UA" sz="2000" dirty="0"/>
              <a:t>Вибір правильної будівлі для розміщення станції – ключовий елемент успіху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DCBECE-CFCB-4D52-04E0-516EE0798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631842"/>
              </p:ext>
            </p:extLst>
          </p:nvPr>
        </p:nvGraphicFramePr>
        <p:xfrm>
          <a:off x="904568" y="1543664"/>
          <a:ext cx="5990008" cy="425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A0D1D65-28D4-97DC-A7C2-936A027FBD5C}"/>
              </a:ext>
            </a:extLst>
          </p:cNvPr>
          <p:cNvSpPr txBox="1"/>
          <p:nvPr/>
        </p:nvSpPr>
        <p:spPr>
          <a:xfrm>
            <a:off x="520703" y="6100930"/>
            <a:ext cx="833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1"/>
                </a:solidFill>
              </a:rPr>
              <a:t>* </a:t>
            </a:r>
            <a:r>
              <a:rPr lang="uk-UA" sz="1100" i="1" dirty="0">
                <a:solidFill>
                  <a:schemeClr val="tx1"/>
                </a:solidFill>
              </a:rPr>
              <a:t>Треба врахувати той факт, що СЕС на даху працюватиме 20 років і відповідно доступ до ремонту даху буде </a:t>
            </a:r>
            <a:r>
              <a:rPr lang="uk-UA" sz="1100" i="1" dirty="0" err="1">
                <a:solidFill>
                  <a:schemeClr val="tx1"/>
                </a:solidFill>
              </a:rPr>
              <a:t>ускладенний</a:t>
            </a:r>
            <a:endParaRPr lang="uk-UA" sz="1100" i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52358E-45B0-0A65-96A5-C4E13B1ED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45" y="4474196"/>
            <a:ext cx="1868808" cy="1377964"/>
          </a:xfrm>
          <a:prstGeom prst="rect">
            <a:avLst/>
          </a:prstGeom>
        </p:spPr>
      </p:pic>
      <p:pic>
        <p:nvPicPr>
          <p:cNvPr id="3" name="Рисунок 2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A356921F-E699-4902-5B09-2E17854A3A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-81166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77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BFA60AC0-9364-FBB1-75A9-F9239C9219A5}"/>
              </a:ext>
            </a:extLst>
          </p:cNvPr>
          <p:cNvSpPr txBox="1"/>
          <p:nvPr/>
        </p:nvSpPr>
        <p:spPr>
          <a:xfrm>
            <a:off x="744310" y="392826"/>
            <a:ext cx="7655378" cy="1156574"/>
          </a:xfrm>
          <a:prstGeom prst="rect">
            <a:avLst/>
          </a:prstGeom>
          <a:solidFill>
            <a:srgbClr val="49AD38"/>
          </a:solidFill>
          <a:ln>
            <a:solidFill>
              <a:srgbClr val="49AD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5729" tIns="0" rIns="205729" bIns="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800" dirty="0"/>
              <a:t>ТИПИ СИСТЕМ ДЛЯ РЕАЛІЗАЦІЇ В РАМКАХ ПРОЄКТУ «ВІДНОВЛЮВАНА ЕНЕРГІЯ ДЛЯ СТІЙКОСТІ УКРАЇНИ» </a:t>
            </a:r>
            <a:endParaRPr lang="de-DE" sz="1800" kern="12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21C4AA6-6B96-D5A8-41D9-7B85406B4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"/>
          <a:stretch/>
        </p:blipFill>
        <p:spPr>
          <a:xfrm>
            <a:off x="744309" y="1717316"/>
            <a:ext cx="7655377" cy="4288606"/>
          </a:xfrm>
          <a:prstGeom prst="rect">
            <a:avLst/>
          </a:prstGeom>
        </p:spPr>
      </p:pic>
      <p:pic>
        <p:nvPicPr>
          <p:cNvPr id="13" name="Рисунок 12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A47B7625-8307-FAFC-C723-14FAC4A47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6173838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59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172802-0CB5-3D34-2643-B6842650D3A1}"/>
              </a:ext>
            </a:extLst>
          </p:cNvPr>
          <p:cNvSpPr/>
          <p:nvPr/>
        </p:nvSpPr>
        <p:spPr>
          <a:xfrm>
            <a:off x="467022" y="573432"/>
            <a:ext cx="8137482" cy="523848"/>
          </a:xfrm>
          <a:prstGeom prst="roundRect">
            <a:avLst/>
          </a:prstGeom>
          <a:solidFill>
            <a:srgbClr val="49AD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Запрошуємо прийняти участь в конкурсі </a:t>
            </a:r>
            <a:r>
              <a:rPr lang="uk-UA" dirty="0" err="1"/>
              <a:t>проєктів</a:t>
            </a:r>
            <a:r>
              <a:rPr lang="uk-UA" dirty="0"/>
              <a:t>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F00EE0-FF27-124D-1B27-66BFF9264423}"/>
              </a:ext>
            </a:extLst>
          </p:cNvPr>
          <p:cNvSpPr txBox="1">
            <a:spLocks/>
          </p:cNvSpPr>
          <p:nvPr/>
        </p:nvSpPr>
        <p:spPr>
          <a:xfrm>
            <a:off x="592667" y="1598998"/>
            <a:ext cx="8011837" cy="4574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П</a:t>
            </a:r>
            <a:r>
              <a:rPr lang="en-US" sz="2000" b="0" kern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резентація</a:t>
            </a:r>
            <a:r>
              <a:rPr lang="en-US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 </a:t>
            </a:r>
            <a:r>
              <a:rPr lang="en-US" sz="2000" b="0" kern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доступна</a:t>
            </a:r>
            <a:r>
              <a:rPr lang="en-US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 </a:t>
            </a:r>
            <a:r>
              <a:rPr lang="en-US" sz="2000" b="0" kern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для</a:t>
            </a:r>
            <a:r>
              <a:rPr lang="en-US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 </a:t>
            </a:r>
            <a:r>
              <a:rPr lang="en-US" sz="2000" b="0" kern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завантаження</a:t>
            </a:r>
            <a:r>
              <a:rPr lang="en-US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 </a:t>
            </a: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на ресурсі 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https://eeplatform.org.ua/prezentaciyi/vidnovvlennya-energiyi-dlya-stijkosti-ukrayini/</a:t>
            </a:r>
            <a:endParaRPr lang="en-US">
              <a:latin typeface="Calibri"/>
              <a:ea typeface="Calibri"/>
              <a:cs typeface="Calibri"/>
            </a:endParaRPr>
          </a:p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r>
              <a:rPr lang="uk-UA" sz="2000" b="0" kern="0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Вебінар</a:t>
            </a: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-презентація для громад щодо критеріїв вибору відбудеться </a:t>
            </a:r>
            <a:r>
              <a:rPr lang="uk-UA" sz="200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22 листопада 2023 о 12-00 </a:t>
            </a: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в </a:t>
            </a:r>
            <a:r>
              <a:rPr lang="en-US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zoom</a:t>
            </a: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uk-UA" b="0" dirty="0">
                <a:ea typeface="+mn-lt"/>
                <a:cs typeface="+mn-lt"/>
              </a:rPr>
            </a:br>
            <a:r>
              <a:rPr lang="uk-UA" b="0" dirty="0">
                <a:ea typeface="+mn-lt"/>
                <a:cs typeface="+mn-lt"/>
              </a:rPr>
              <a:t> </a:t>
            </a:r>
            <a:r>
              <a:rPr lang="uk-UA" b="0" dirty="0">
                <a:effectLst/>
                <a:ea typeface="+mn-lt"/>
                <a:cs typeface="+mn-lt"/>
                <a:hlinkClick r:id="rId2"/>
              </a:rPr>
              <a:t>https://us02web.zoom.us/j/85368075722?pwd=</a:t>
            </a:r>
            <a:r>
              <a:rPr lang="uk-UA" b="0" dirty="0">
                <a:ea typeface="+mn-lt"/>
                <a:cs typeface="+mn-lt"/>
                <a:hlinkClick r:id="rId2"/>
              </a:rPr>
              <a:t>TFlaRUhacnUyVUYvYUQ4WXVmeXJ2Zz09</a:t>
            </a: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uk-UA" dirty="0">
                <a:effectLst/>
                <a:latin typeface="Calibri"/>
                <a:ea typeface="Calibri"/>
              </a:rPr>
              <a:t>Meeting ID: 853 6807 5722</a:t>
            </a:r>
            <a:br>
              <a:rPr lang="uk-UA" dirty="0">
                <a:effectLst/>
                <a:latin typeface="Calibri"/>
                <a:ea typeface="Calibri"/>
              </a:rPr>
            </a:br>
            <a:r>
              <a:rPr lang="uk-UA" dirty="0">
                <a:latin typeface="Calibri"/>
                <a:ea typeface="Calibri"/>
              </a:rPr>
              <a:t> </a:t>
            </a:r>
            <a:r>
              <a:rPr lang="uk-UA" dirty="0" err="1">
                <a:effectLst/>
                <a:latin typeface="Calibri"/>
                <a:ea typeface="Calibri"/>
              </a:rPr>
              <a:t>Passcode</a:t>
            </a:r>
            <a:r>
              <a:rPr lang="uk-UA" dirty="0">
                <a:effectLst/>
                <a:latin typeface="Calibri"/>
                <a:ea typeface="Calibri"/>
              </a:rPr>
              <a:t>: 901872</a:t>
            </a:r>
            <a:endParaRPr lang="en-US" kern="0" dirty="0">
              <a:latin typeface="Calibri"/>
              <a:ea typeface="Roboto Light"/>
            </a:endParaRPr>
          </a:p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Для участі в конкурсі </a:t>
            </a:r>
            <a:r>
              <a:rPr lang="uk-UA" sz="2000" b="0" kern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проєктів</a:t>
            </a: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прохання заповнити інформацію щодо вашого проекту  на ресурсі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https://form.jotform.com/233061493480353</a:t>
            </a:r>
            <a:endParaRPr lang="en-US" u="sng" dirty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Заявки для участі в конкурсі </a:t>
            </a:r>
            <a:r>
              <a:rPr lang="uk-UA" sz="2000" b="0" kern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проєктів</a:t>
            </a:r>
            <a:r>
              <a:rPr lang="uk-UA" sz="2000" b="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приймаються до                    </a:t>
            </a:r>
            <a:r>
              <a:rPr lang="uk-UA" sz="2000" kern="0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03 грудня 2023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endParaRPr lang="en-US" sz="2000" b="0" kern="0" dirty="0">
              <a:solidFill>
                <a:schemeClr val="tx1"/>
              </a:solidFill>
              <a:highlight>
                <a:srgbClr val="FFFF00"/>
              </a:highlight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endParaRPr lang="en-US" sz="2000" b="0" kern="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endParaRPr lang="en-US" sz="2000" b="0" kern="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endParaRPr lang="en-US" sz="2000" b="0" kern="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59410" indent="-359410">
              <a:spcBef>
                <a:spcPts val="0"/>
              </a:spcBef>
              <a:spcAft>
                <a:spcPts val="2400"/>
              </a:spcAft>
            </a:pPr>
            <a:endParaRPr lang="uk-UA" sz="2000" b="0" kern="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Рисунок 3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108D3565-47C1-D178-DF26-DD6FC4BFE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6173838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20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9438ADB-7985-B0E4-4EF5-D34B99E62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 algn="ctr">
              <a:buNone/>
            </a:pPr>
            <a:r>
              <a:rPr lang="uk-UA" dirty="0">
                <a:solidFill>
                  <a:schemeClr val="tx1"/>
                </a:solidFill>
              </a:rPr>
              <a:t>ГО «</a:t>
            </a:r>
            <a:r>
              <a:rPr lang="uk-UA" dirty="0" err="1">
                <a:solidFill>
                  <a:schemeClr val="tx1"/>
                </a:solidFill>
              </a:rPr>
              <a:t>Екоклуб</a:t>
            </a:r>
            <a:r>
              <a:rPr lang="uk-UA" dirty="0">
                <a:solidFill>
                  <a:schemeClr val="tx1"/>
                </a:solidFill>
              </a:rPr>
              <a:t>» </a:t>
            </a:r>
          </a:p>
          <a:p>
            <a:pPr marL="38100" indent="0" algn="ctr">
              <a:buNone/>
            </a:pPr>
            <a:r>
              <a:rPr lang="fr-CH" dirty="0">
                <a:hlinkClick r:id="rId2"/>
              </a:rPr>
              <a:t>https://ecoclubrivne.org/</a:t>
            </a:r>
            <a:r>
              <a:rPr lang="en-US" dirty="0"/>
              <a:t> </a:t>
            </a:r>
          </a:p>
          <a:p>
            <a:pPr marL="3810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+3067 363 62 26</a:t>
            </a:r>
          </a:p>
          <a:p>
            <a:pPr marL="38100" indent="0" algn="ctr">
              <a:buNone/>
            </a:pPr>
            <a:r>
              <a:rPr lang="uk-UA" dirty="0">
                <a:hlinkClick r:id="rId3"/>
              </a:rPr>
              <a:t>с</a:t>
            </a:r>
            <a:r>
              <a:rPr lang="en-US" dirty="0">
                <a:hlinkClick r:id="rId3"/>
              </a:rPr>
              <a:t>ompetition@ecoclubrivne.org</a:t>
            </a:r>
            <a:endParaRPr lang="en-US" dirty="0"/>
          </a:p>
          <a:p>
            <a:pPr marL="38100" indent="0" algn="ctr">
              <a:buNone/>
            </a:pPr>
            <a:endParaRPr lang="uk-UA" dirty="0"/>
          </a:p>
          <a:p>
            <a:pPr marL="38100" indent="0" algn="ctr">
              <a:buNone/>
            </a:pPr>
            <a:endParaRPr lang="uk-UA" dirty="0"/>
          </a:p>
          <a:p>
            <a:pPr marL="38100" indent="0" algn="ctr">
              <a:buNone/>
            </a:pPr>
            <a:endParaRPr lang="uk-UA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72D02B-5F64-58BF-264A-0D0C27D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0136"/>
            <a:ext cx="8028170" cy="1272187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КОНТАКТИ</a:t>
            </a:r>
          </a:p>
        </p:txBody>
      </p:sp>
      <p:pic>
        <p:nvPicPr>
          <p:cNvPr id="13" name="Рисунок 12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7DC0A38-EC2C-CCD5-840F-1A2C0405A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39" y="5955890"/>
            <a:ext cx="4925961" cy="8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1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FC5ECDF-7654-31EB-CEF3-113532AAA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79"/>
          <a:stretch/>
        </p:blipFill>
        <p:spPr>
          <a:xfrm>
            <a:off x="531327" y="1700981"/>
            <a:ext cx="8081345" cy="411320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603A79-5FC8-3957-F86F-285A9A63CB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9AD38"/>
          </a:solidFill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Інформація про </a:t>
            </a:r>
            <a:r>
              <a:rPr lang="uk-UA" b="1" dirty="0" err="1">
                <a:solidFill>
                  <a:schemeClr val="bg1"/>
                </a:solidFill>
              </a:rPr>
              <a:t>проєкт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15A6C075-F555-5262-8769-E0904844C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5" y="4298787"/>
            <a:ext cx="4846889" cy="858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5FF452B-05A5-F2A0-04AD-C71B01A9C264}"/>
              </a:ext>
            </a:extLst>
          </p:cNvPr>
          <p:cNvSpPr/>
          <p:nvPr/>
        </p:nvSpPr>
        <p:spPr bwMode="auto">
          <a:xfrm>
            <a:off x="2688335" y="4298787"/>
            <a:ext cx="4846888" cy="8582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8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732BC9E4-7BC1-151B-D041-A97489BA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9E6A71-4BD8-F57C-060C-4502A40C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44C9A4A-D9BF-C426-F3EC-5593CE10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1"/>
            <a:ext cx="9038628" cy="60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2DAFF-81C2-CCCF-7262-0A3BAE0E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43584"/>
            <a:ext cx="8028170" cy="4443984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Сприяти розвитку децентралізованих систем відновлюваної енергетики в українських громадах..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Створити ВДЕ проекти в 16 громадах для демонстрації ефективності цих систем.</a:t>
            </a:r>
            <a:endParaRPr lang="en-US" sz="16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Інформувати про економічні та екологічні переваги цих енергетичних систем та просувати їх масштабування 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Підвищити спроможність місцевих органів влади з впровадження </a:t>
            </a:r>
            <a:r>
              <a:rPr lang="uk-UA" sz="16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проєктів</a:t>
            </a:r>
            <a:r>
              <a:rPr lang="uk-UA" sz="16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у сфері ВДЕ.</a:t>
            </a:r>
            <a:endParaRPr lang="en-US" sz="16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* </a:t>
            </a:r>
            <a:r>
              <a:rPr lang="ru-RU" sz="1600" dirty="0" err="1">
                <a:solidFill>
                  <a:schemeClr val="tx1"/>
                </a:solidFill>
              </a:rPr>
              <a:t>Проєкт</a:t>
            </a:r>
            <a:r>
              <a:rPr lang="ru-RU" sz="1600" dirty="0">
                <a:solidFill>
                  <a:schemeClr val="tx1"/>
                </a:solidFill>
              </a:rPr>
              <a:t> не ставить за мету </a:t>
            </a:r>
            <a:r>
              <a:rPr lang="ru-RU" sz="1600" dirty="0" err="1">
                <a:solidFill>
                  <a:schemeClr val="tx1"/>
                </a:solidFill>
              </a:rPr>
              <a:t>створення</a:t>
            </a:r>
            <a:r>
              <a:rPr lang="ru-RU" sz="1600" dirty="0">
                <a:solidFill>
                  <a:schemeClr val="tx1"/>
                </a:solidFill>
              </a:rPr>
              <a:t> 100% </a:t>
            </a:r>
            <a:r>
              <a:rPr lang="ru-RU" sz="1600" dirty="0" err="1">
                <a:solidFill>
                  <a:schemeClr val="tx1"/>
                </a:solidFill>
              </a:rPr>
              <a:t>енергетичної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автономії</a:t>
            </a:r>
            <a:r>
              <a:rPr lang="ru-RU" sz="1600" dirty="0">
                <a:solidFill>
                  <a:schemeClr val="tx1"/>
                </a:solidFill>
              </a:rPr>
              <a:t> для </a:t>
            </a:r>
            <a:r>
              <a:rPr lang="ru-RU" sz="1600" dirty="0" err="1">
                <a:solidFill>
                  <a:schemeClr val="tx1"/>
                </a:solidFill>
              </a:rPr>
              <a:t>будівель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підключення</a:t>
            </a:r>
            <a:r>
              <a:rPr lang="ru-RU" sz="1600" dirty="0">
                <a:solidFill>
                  <a:schemeClr val="tx1"/>
                </a:solidFill>
              </a:rPr>
              <a:t> до </a:t>
            </a:r>
            <a:r>
              <a:rPr lang="ru-RU" sz="1600" dirty="0" err="1">
                <a:solidFill>
                  <a:schemeClr val="tx1"/>
                </a:solidFill>
              </a:rPr>
              <a:t>загальної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мережі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>
                <a:solidFill>
                  <a:schemeClr val="tx1"/>
                </a:solidFill>
              </a:rPr>
              <a:t>залишається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важливим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uk-UA" sz="16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1E026E-6EBA-B871-BB39-C54001A1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>
                <a:solidFill>
                  <a:schemeClr val="tx1"/>
                </a:solidFill>
              </a:rPr>
              <a:t>Цілі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проєкту</a:t>
            </a:r>
            <a:r>
              <a:rPr lang="ru-RU" sz="2400" b="1" dirty="0">
                <a:solidFill>
                  <a:schemeClr val="tx1"/>
                </a:solidFill>
              </a:rPr>
              <a:t>  «</a:t>
            </a:r>
            <a:r>
              <a:rPr lang="ru-RU" sz="2400" b="1" dirty="0" err="1">
                <a:solidFill>
                  <a:schemeClr val="tx1"/>
                </a:solidFill>
              </a:rPr>
              <a:t>Відновлювана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енергетика</a:t>
            </a:r>
            <a:r>
              <a:rPr lang="ru-RU" sz="2400" b="1" dirty="0"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solidFill>
                  <a:schemeClr val="tx1"/>
                </a:solidFill>
              </a:rPr>
              <a:t>стійкої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України</a:t>
            </a:r>
            <a:r>
              <a:rPr lang="ru-RU" sz="2400" b="1" dirty="0">
                <a:solidFill>
                  <a:schemeClr val="tx1"/>
                </a:solidFill>
              </a:rPr>
              <a:t>»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7BB764BF-EBA6-3639-67E7-E85DF9F7C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6173838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EB9887-6E7B-0283-0DE6-66FD60B92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523546"/>
              </p:ext>
            </p:extLst>
          </p:nvPr>
        </p:nvGraphicFramePr>
        <p:xfrm>
          <a:off x="564543" y="1396999"/>
          <a:ext cx="7999012" cy="459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DC9ACC-92DC-77B2-8D46-F3EBE4F9A7D7}"/>
              </a:ext>
            </a:extLst>
          </p:cNvPr>
          <p:cNvSpPr txBox="1"/>
          <p:nvPr/>
        </p:nvSpPr>
        <p:spPr>
          <a:xfrm>
            <a:off x="564543" y="449430"/>
            <a:ext cx="4576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Тривалість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проєкту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Листопад 2023 – Жовтень 2024 </a:t>
            </a:r>
          </a:p>
        </p:txBody>
      </p:sp>
      <p:pic>
        <p:nvPicPr>
          <p:cNvPr id="3" name="Рисунок 2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BDEFCB96-F2CC-25D5-84A9-5758128ACD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6173838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4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FAA10-2E47-2B08-6A10-B36EAECB12A9}"/>
              </a:ext>
            </a:extLst>
          </p:cNvPr>
          <p:cNvSpPr txBox="1"/>
          <p:nvPr/>
        </p:nvSpPr>
        <p:spPr>
          <a:xfrm>
            <a:off x="368300" y="1710813"/>
            <a:ext cx="7957132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1.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Заповненя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анкети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з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загальною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інформацією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про громаду,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будівлю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та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відповідальну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за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проєкт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особу 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15 листопада – 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03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/>
                <a:cs typeface="Arial"/>
              </a:rPr>
              <a:t>грудня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 2023 </a:t>
            </a:r>
          </a:p>
          <a:p>
            <a:pPr>
              <a:spcAft>
                <a:spcPts val="1200"/>
              </a:spcAft>
            </a:pPr>
            <a:endParaRPr lang="ru-RU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2. Подача заявка з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детальним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описом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про</a:t>
            </a:r>
            <a:r>
              <a:rPr lang="uk-UA" sz="2000" b="0" dirty="0">
                <a:solidFill>
                  <a:schemeClr val="tx1"/>
                </a:solidFill>
                <a:latin typeface="Arial"/>
                <a:cs typeface="Arial"/>
              </a:rPr>
              <a:t>є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кту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11 </a:t>
            </a:r>
            <a:r>
              <a:rPr lang="ru-RU" sz="2000" dirty="0" err="1">
                <a:solidFill>
                  <a:schemeClr val="tx1"/>
                </a:solidFill>
                <a:latin typeface="Arial"/>
                <a:cs typeface="Arial"/>
              </a:rPr>
              <a:t>грудня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 – 21 </a:t>
            </a:r>
            <a:r>
              <a:rPr lang="ru-RU" sz="2000" dirty="0" err="1">
                <a:solidFill>
                  <a:schemeClr val="tx1"/>
                </a:solidFill>
                <a:latin typeface="Arial"/>
                <a:cs typeface="Arial"/>
              </a:rPr>
              <a:t>грудня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 2023</a:t>
            </a:r>
          </a:p>
          <a:p>
            <a:pPr>
              <a:spcAft>
                <a:spcPts val="1200"/>
              </a:spcAft>
            </a:pPr>
            <a:endParaRPr lang="ru-RU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3. Участь в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інтерв’ю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з </a:t>
            </a:r>
            <a:r>
              <a:rPr lang="ru-RU" sz="2000" b="0" dirty="0" err="1">
                <a:solidFill>
                  <a:schemeClr val="tx1"/>
                </a:solidFill>
                <a:latin typeface="Arial"/>
                <a:cs typeface="Arial"/>
              </a:rPr>
              <a:t>представниками</a:t>
            </a:r>
            <a:r>
              <a:rPr lang="ru-RU" sz="2000" b="0" dirty="0">
                <a:solidFill>
                  <a:schemeClr val="tx1"/>
                </a:solidFill>
                <a:latin typeface="Arial"/>
                <a:cs typeface="Arial"/>
              </a:rPr>
              <a:t> ГО та GIZ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2  </a:t>
            </a:r>
            <a:r>
              <a:rPr lang="ru-RU" sz="2000" dirty="0" err="1">
                <a:solidFill>
                  <a:schemeClr val="tx1"/>
                </a:solidFill>
                <a:latin typeface="Arial"/>
                <a:cs typeface="Arial"/>
              </a:rPr>
              <a:t>січня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  – 13 </a:t>
            </a:r>
            <a:r>
              <a:rPr lang="ru-RU" sz="2000" dirty="0" err="1">
                <a:solidFill>
                  <a:schemeClr val="tx1"/>
                </a:solidFill>
                <a:latin typeface="Arial"/>
                <a:cs typeface="Arial"/>
              </a:rPr>
              <a:t>січня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 2024</a:t>
            </a:r>
          </a:p>
          <a:p>
            <a:pPr>
              <a:spcAft>
                <a:spcPts val="1200"/>
              </a:spcAft>
            </a:pPr>
            <a:endParaRPr lang="ru-RU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ru-RU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Рисунок 6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7791AF0F-51E5-43EB-F637-352ABC577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6173838"/>
            <a:ext cx="3618271" cy="60304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C87ABBD-3BDD-5C04-FAA2-F4713D5D3E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9AD38"/>
          </a:solidFill>
        </p:spPr>
        <p:txBody>
          <a:bodyPr/>
          <a:lstStyle/>
          <a:p>
            <a:r>
              <a:rPr lang="uk-UA" sz="2800" b="1" dirty="0">
                <a:solidFill>
                  <a:schemeClr val="bg1"/>
                </a:solidFill>
                <a:cs typeface="Arial"/>
              </a:rPr>
              <a:t>ВІДБІР ГРОМАД 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1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E6FC7D98-A02B-4403-92AB-66F679E37006}"/>
              </a:ext>
            </a:extLst>
          </p:cNvPr>
          <p:cNvSpPr txBox="1"/>
          <p:nvPr/>
        </p:nvSpPr>
        <p:spPr>
          <a:xfrm>
            <a:off x="351224" y="300291"/>
            <a:ext cx="8244396" cy="822744"/>
          </a:xfrm>
          <a:prstGeom prst="rect">
            <a:avLst/>
          </a:prstGeom>
          <a:solidFill>
            <a:srgbClr val="49AD38"/>
          </a:solidFill>
          <a:ln>
            <a:solidFill>
              <a:srgbClr val="49AD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5729" tIns="0" rIns="205729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Aft>
                <a:spcPct val="35000"/>
              </a:spcAft>
            </a:pPr>
            <a:r>
              <a:rPr lang="uk-UA" sz="2800" dirty="0">
                <a:cs typeface="Arial"/>
              </a:rPr>
              <a:t>УМОВИ КОНКУРСУ</a:t>
            </a:r>
            <a:endParaRPr lang="en-US" sz="2800" kern="1200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FAA10-2E47-2B08-6A10-B36EAECB12A9}"/>
              </a:ext>
            </a:extLst>
          </p:cNvPr>
          <p:cNvSpPr txBox="1"/>
          <p:nvPr/>
        </p:nvSpPr>
        <p:spPr>
          <a:xfrm>
            <a:off x="351225" y="1396181"/>
            <a:ext cx="833066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6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грома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д</a:t>
            </a:r>
            <a:endParaRPr lang="en-US" sz="1400" b="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Деокуповані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громади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що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зазнали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руйнувань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включаючи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громади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які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отримали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важкі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пошкодження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пов'язані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з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війною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особливо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пошкодження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енергетитчної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інфраструктури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marL="342900" indent="-342900">
              <a:buAutoNum type="arabicPeriod"/>
            </a:pPr>
            <a:endParaRPr lang="en-US" sz="1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Залежні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від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вугілля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громади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зокрема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містечка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і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моно-міста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з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перехідною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вугільною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залежністю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marL="342900" indent="-342900">
              <a:buAutoNum type="arabicPeriod"/>
            </a:pPr>
            <a:endParaRPr lang="en-US" sz="1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Міста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які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зазнали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сильного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напливу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вимушених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переселенців</a:t>
            </a:r>
            <a:endParaRPr lang="uk-UA" sz="1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endParaRPr lang="uk-UA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uk-UA" sz="1400" dirty="0">
                <a:solidFill>
                  <a:schemeClr val="tx1"/>
                </a:solidFill>
                <a:latin typeface="Arial"/>
                <a:cs typeface="Arial"/>
              </a:rPr>
              <a:t>Бюджет </a:t>
            </a:r>
            <a:r>
              <a:rPr lang="uk-UA" sz="1400" dirty="0" err="1">
                <a:solidFill>
                  <a:schemeClr val="tx1"/>
                </a:solidFill>
                <a:latin typeface="Arial"/>
                <a:cs typeface="Arial"/>
              </a:rPr>
              <a:t>проєкту</a:t>
            </a:r>
            <a:r>
              <a:rPr lang="uk-UA" sz="1400" dirty="0">
                <a:solidFill>
                  <a:schemeClr val="tx1"/>
                </a:solidFill>
                <a:latin typeface="Arial"/>
                <a:cs typeface="Arial"/>
              </a:rPr>
              <a:t> 30 – 50 тис. євро </a:t>
            </a:r>
          </a:p>
          <a:p>
            <a:r>
              <a:rPr lang="uk-UA" sz="1400" b="0" i="1" dirty="0">
                <a:solidFill>
                  <a:schemeClr val="tx1"/>
                </a:solidFill>
                <a:latin typeface="Arial"/>
                <a:cs typeface="Arial"/>
              </a:rPr>
              <a:t>Бюджет заходу у може бути більшим за рахунок співфінансування з бюджету громади.  </a:t>
            </a:r>
            <a:endParaRPr lang="en-US" sz="1400" b="0" i="1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Розмір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громад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: 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щонайменше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40% </a:t>
            </a:r>
            <a:r>
              <a:rPr lang="uk-UA" sz="1400" b="0" dirty="0" err="1">
                <a:solidFill>
                  <a:schemeClr val="tx1"/>
                </a:solidFill>
                <a:latin typeface="Arial"/>
                <a:cs typeface="Arial"/>
              </a:rPr>
              <a:t>проєктів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 в громадах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з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населенням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до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50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тис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.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осіб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; </a:t>
            </a:r>
            <a:endParaRPr lang="en-US" sz="20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до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40%  </a:t>
            </a:r>
            <a:r>
              <a:rPr lang="uk-UA" sz="1400" b="0" dirty="0" err="1">
                <a:solidFill>
                  <a:schemeClr val="tx1"/>
                </a:solidFill>
                <a:latin typeface="Arial"/>
                <a:cs typeface="Arial"/>
              </a:rPr>
              <a:t>проєктів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міст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ах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з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населенням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50-150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тис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.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осіб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; </a:t>
            </a:r>
            <a:endParaRPr lang="en-US" sz="20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до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40% </a:t>
            </a:r>
            <a:r>
              <a:rPr lang="uk-UA" sz="1400" b="0" dirty="0" err="1">
                <a:solidFill>
                  <a:schemeClr val="tx1"/>
                </a:solidFill>
                <a:latin typeface="Arial"/>
                <a:cs typeface="Arial"/>
              </a:rPr>
              <a:t>проєктів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міст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ах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 з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населенням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понад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 150 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тис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. </a:t>
            </a:r>
            <a:r>
              <a:rPr lang="uk-UA" sz="1400" b="0" dirty="0">
                <a:solidFill>
                  <a:schemeClr val="tx1"/>
                </a:solidFill>
                <a:latin typeface="Arial"/>
                <a:cs typeface="Arial"/>
              </a:rPr>
              <a:t>о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/>
              </a:rPr>
              <a:t>сіб</a:t>
            </a:r>
            <a:endParaRPr lang="uk-UA" sz="1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endParaRPr lang="uk-UA" sz="1400" b="0" dirty="0">
              <a:solidFill>
                <a:schemeClr val="tx1"/>
              </a:solidFill>
              <a:cs typeface="Arial"/>
            </a:endParaRPr>
          </a:p>
          <a:p>
            <a:r>
              <a:rPr lang="uk-UA" sz="1400" b="0" i="1" dirty="0">
                <a:solidFill>
                  <a:schemeClr val="tx1"/>
                </a:solidFill>
                <a:cs typeface="Arial"/>
              </a:rPr>
              <a:t>* До участі у конкурсі запрошуються громади з всієї території України окрім Донецької, Херсонської, Запорізької, Луганської областей та АРК.</a:t>
            </a:r>
            <a:endParaRPr lang="en-US" sz="1400" b="0" i="1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Рисунок 5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85945C8E-77E3-9E24-4C6C-D8736F1B1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6173838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2DAFF-81C2-CCCF-7262-0A3BAE0E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43584"/>
            <a:ext cx="8028170" cy="4443984"/>
          </a:xfrm>
        </p:spPr>
        <p:txBody>
          <a:bodyPr/>
          <a:lstStyle/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Якісний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опис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проєкту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технічне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рішення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ru-RU" sz="1600" b="0" i="0" u="none" strike="noStrike" kern="12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технічні</a:t>
            </a:r>
            <a:r>
              <a:rPr lang="ru-RU" sz="1600" b="0" i="0" u="none" strike="noStrike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та </a:t>
            </a:r>
            <a:r>
              <a:rPr lang="ru-RU" sz="1600" b="0" i="0" u="none" strike="noStrike" kern="12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економічні</a:t>
            </a:r>
            <a:r>
              <a:rPr lang="ru-RU" sz="1600" b="0" i="0" u="none" strike="noStrike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0" u="none" strike="noStrike" kern="12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показники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перешкоди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та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переваги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);</a:t>
            </a:r>
            <a:endParaRPr lang="uk-UA" sz="1600" b="0" i="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Наявність політичної волі ;</a:t>
            </a:r>
            <a:endParaRPr lang="uk-UA" sz="1600" b="0" i="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Можливість почати реалізацію </a:t>
            </a:r>
            <a:r>
              <a:rPr lang="uk-UA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проєкту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швидко;</a:t>
            </a: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uk-UA" sz="1600" kern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аявність громадської будівлі і кваліфікованого персоналу готового підтримувати впровадження </a:t>
            </a:r>
            <a:r>
              <a:rPr lang="uk-UA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проєкту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fr-CH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SECAP, </a:t>
            </a:r>
            <a:r>
              <a:rPr lang="uk-UA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енергоменеджер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активні </a:t>
            </a:r>
            <a:r>
              <a:rPr lang="fr-CH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 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асоціації);</a:t>
            </a: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Наявний досвід роботи  по </a:t>
            </a:r>
            <a:r>
              <a:rPr lang="uk-UA" sz="16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проєктах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відновлювальної енергії та енергоефективності;</a:t>
            </a: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uk-UA" sz="1600" kern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</a:t>
            </a: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алученість громади (фінансова та/або організаційна);</a:t>
            </a: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uk-UA" sz="16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Спроможність подальшого обслуговування системи (довгострокове використання, ефективність, забезпечення подальшого обслуговування, відповідальна особа в громаді).</a:t>
            </a: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r>
              <a:rPr lang="uk-UA" sz="1600" kern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Хороша репутація громади щодо управління коштами та ресурсами</a:t>
            </a:r>
            <a:endParaRPr lang="uk-UA" sz="1600" b="0" i="0" u="none" strike="noStrike" kern="12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algn="l" rtl="0" eaLnBrk="1" fontAlgn="base" latinLnBrk="0" hangingPunct="1">
              <a:spcBef>
                <a:spcPts val="1200"/>
              </a:spcBef>
              <a:spcAft>
                <a:spcPts val="0"/>
              </a:spcAft>
            </a:pPr>
            <a:endParaRPr lang="uk-UA" sz="1600" b="0" i="0" u="none" strike="noStrike" kern="12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l" rtl="0" eaLnBrk="1" fontAlgn="base" latinLnBrk="0" hangingPunct="1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1600" i="1" kern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*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Наявність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технічної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документації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та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співфінансування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зі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сторони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громади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буде </a:t>
            </a:r>
            <a:r>
              <a:rPr lang="ru-RU" sz="1600" b="0" i="1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перевагою</a:t>
            </a:r>
            <a:r>
              <a:rPr lang="ru-RU" sz="1600" i="1" kern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600" b="0" i="1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endParaRPr lang="uk-UA" sz="1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1E026E-6EBA-B871-BB39-C54001A1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>
                <a:solidFill>
                  <a:schemeClr val="tx1"/>
                </a:solidFill>
              </a:rPr>
              <a:t>Критерії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відбору</a:t>
            </a:r>
            <a:r>
              <a:rPr lang="ru-RU" sz="2400" b="1" dirty="0">
                <a:solidFill>
                  <a:schemeClr val="tx1"/>
                </a:solidFill>
              </a:rPr>
              <a:t> громад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E4A15A7A-4890-90BF-90E6-F5F267A15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6173838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DCBECE-CFCB-4D52-04E0-516EE0798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931030"/>
              </p:ext>
            </p:extLst>
          </p:nvPr>
        </p:nvGraphicFramePr>
        <p:xfrm>
          <a:off x="855406" y="1487122"/>
          <a:ext cx="6992188" cy="490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DCE9005-57A3-7451-778C-7CBD217DB5DD}"/>
              </a:ext>
            </a:extLst>
          </p:cNvPr>
          <p:cNvGrpSpPr/>
          <p:nvPr/>
        </p:nvGrpSpPr>
        <p:grpSpPr>
          <a:xfrm>
            <a:off x="467022" y="469124"/>
            <a:ext cx="7811738" cy="877892"/>
            <a:chOff x="388778" y="4316641"/>
            <a:chExt cx="7811738" cy="690277"/>
          </a:xfrm>
          <a:solidFill>
            <a:srgbClr val="49AD38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8C5286-DA72-7383-A41B-906A100288E6}"/>
                </a:ext>
              </a:extLst>
            </p:cNvPr>
            <p:cNvSpPr/>
            <p:nvPr/>
          </p:nvSpPr>
          <p:spPr>
            <a:xfrm>
              <a:off x="388778" y="4316641"/>
              <a:ext cx="5442902" cy="383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6E63D73A-A284-91FD-A07F-4E3212AED516}"/>
                </a:ext>
              </a:extLst>
            </p:cNvPr>
            <p:cNvSpPr txBox="1"/>
            <p:nvPr/>
          </p:nvSpPr>
          <p:spPr>
            <a:xfrm>
              <a:off x="407511" y="4335375"/>
              <a:ext cx="7793005" cy="6715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29" tIns="0" rIns="205729" bIns="0" numCol="1" spcCol="1270" anchor="ctr" anchorCtr="0">
              <a:noAutofit/>
            </a:bodyPr>
            <a:lstStyle/>
            <a:p>
              <a:r>
                <a:rPr lang="uk-UA" sz="1800" dirty="0"/>
                <a:t>ВИБІР ПРАВИЛЬНОЇ БУДІВЛІ ДЛЯ РОЗМІЩЕННЯ СТАНЦІЇ – КЛЮЧОВИЙ ЕЛЕМЕНТ УСПІХУ </a:t>
              </a:r>
            </a:p>
          </p:txBody>
        </p:sp>
      </p:grpSp>
      <p:pic>
        <p:nvPicPr>
          <p:cNvPr id="4" name="Рисунок 3" descr="Зображення, що містить Графіка, Шрифт, графічний дизай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49F0603-7394-1D4B-FCDF-3BBB5E6CF3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-36977"/>
            <a:ext cx="3618271" cy="6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FBCB73DC919A479943177A924F9FAD" ma:contentTypeVersion="18" ma:contentTypeDescription="Ein neues Dokument erstellen." ma:contentTypeScope="" ma:versionID="1af0479ddbe7aed6839e4ec3cf9530dc">
  <xsd:schema xmlns:xsd="http://www.w3.org/2001/XMLSchema" xmlns:xs="http://www.w3.org/2001/XMLSchema" xmlns:p="http://schemas.microsoft.com/office/2006/metadata/properties" xmlns:ns2="bc2e10ff-40df-4e34-996e-f91c0bf8b620" xmlns:ns3="26780889-4fd9-4802-888e-f08f63eaead9" targetNamespace="http://schemas.microsoft.com/office/2006/metadata/properties" ma:root="true" ma:fieldsID="7bf3f36a1e4a6980e008e2d9f9304b95" ns2:_="" ns3:_="">
    <xsd:import namespace="bc2e10ff-40df-4e34-996e-f91c0bf8b620"/>
    <xsd:import namespace="26780889-4fd9-4802-888e-f08f63eae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0ff-40df-4e34-996e-f91c0bf8b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80889-4fd9-4802-888e-f08f63eae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6f2368-3fd2-496c-8d3c-5cefbfc64611}" ma:internalName="TaxCatchAll" ma:showField="CatchAllData" ma:web="26780889-4fd9-4802-888e-f08f63eae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780889-4fd9-4802-888e-f08f63eaead9" xsi:nil="true"/>
    <_Flow_SignoffStatus xmlns="bc2e10ff-40df-4e34-996e-f91c0bf8b620" xsi:nil="true"/>
    <lcf76f155ced4ddcb4097134ff3c332f xmlns="bc2e10ff-40df-4e34-996e-f91c0bf8b6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612C1B-9D09-40C6-9FDA-7E1D52333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e10ff-40df-4e34-996e-f91c0bf8b620"/>
    <ds:schemaRef ds:uri="26780889-4fd9-4802-888e-f08f63eae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58E85F-74DF-41B1-BEB3-EFA3F8918C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743101-3CD7-492C-881B-1F64ECC4ADBF}">
  <ds:schemaRefs>
    <ds:schemaRef ds:uri="bc2e10ff-40df-4e34-996e-f91c0bf8b620"/>
    <ds:schemaRef ds:uri="http://purl.org/dc/elements/1.1/"/>
    <ds:schemaRef ds:uri="http://schemas.microsoft.com/office/2006/metadata/properties"/>
    <ds:schemaRef ds:uri="26780889-4fd9-4802-888e-f08f63eaead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0</TotalTime>
  <Words>710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giz-powerpoint-20141103-v3</vt:lpstr>
      <vt:lpstr>Cover</vt:lpstr>
      <vt:lpstr>  ПроЄкт: Відновлювана енергія для стійкості України  </vt:lpstr>
      <vt:lpstr>Інформація про проєкт</vt:lpstr>
      <vt:lpstr>PowerPoint Presentation</vt:lpstr>
      <vt:lpstr>Цілі проєкту  «Відновлювана енергетика для стійкої України»</vt:lpstr>
      <vt:lpstr>PowerPoint Presentation</vt:lpstr>
      <vt:lpstr>ВІДБІР ГРОМАД </vt:lpstr>
      <vt:lpstr>PowerPoint Presentation</vt:lpstr>
      <vt:lpstr>Критерії відбору громад</vt:lpstr>
      <vt:lpstr>PowerPoint Presentation</vt:lpstr>
      <vt:lpstr>PowerPoint Presentation</vt:lpstr>
      <vt:lpstr>PowerPoint Presentation</vt:lpstr>
      <vt:lpstr>PowerPoint Presentation</vt:lpstr>
      <vt:lpstr>КОНТАКТИ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Vorlagen für Grafiken/Diagramme</dc:title>
  <dc:creator>UserLAUA2402</dc:creator>
  <cp:lastModifiedBy>Dziuba, Yurii GIZ UA</cp:lastModifiedBy>
  <cp:revision>26</cp:revision>
  <cp:lastPrinted>2015-01-16T15:06:12Z</cp:lastPrinted>
  <dcterms:created xsi:type="dcterms:W3CDTF">2013-03-28T07:18:44Z</dcterms:created>
  <dcterms:modified xsi:type="dcterms:W3CDTF">2023-11-14T10:39:12Z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0x01010042FBCB73DC919A479943177A924F9FAD</vt:lpwstr>
  </property>
  <property fmtid="{D5CDD505-2E9C-101B-9397-08002B2CF9AE}" pid="3" name="RelatedOrganisations">
    <vt:lpwstr/>
  </property>
  <property fmtid="{D5CDD505-2E9C-101B-9397-08002B2CF9AE}" pid="4" name="RelatedRegions">
    <vt:lpwstr>1;#Ukraine|368bbd6f-ca4c-4cd2-9541-dd4751424d3d;#2;#Germany, Europe|a18ef74b-7f3c-4315-801c-67cf314f599d;#3;#Belarus|e10a6d7d-250d-4c1e-8538-ac1b0bed06ce</vt:lpwstr>
  </property>
  <property fmtid="{D5CDD505-2E9C-101B-9397-08002B2CF9AE}" pid="5" name="RelatedSectorNetworks">
    <vt:lpwstr/>
  </property>
  <property fmtid="{D5CDD505-2E9C-101B-9397-08002B2CF9AE}" pid="6" name="RelatedTopics">
    <vt:lpwstr>4;#Peace Building ＆ Social Cohesion|0063f3b3-a092-48e6-95ed-934bc238a748;#5;#Energy Efficiency|1fd14003-7ccd-4a70-8e79-94b7b1a5bb7e;#6;#Decentralisation ＆ Local Governance|58e88a79-8d40-4673-8c45-e3ea6d2ca150;#7;#Regional and Sectoral Economic Development|706034b1-4f3a-463c-a3af-28cf5488f203</vt:lpwstr>
  </property>
  <property fmtid="{D5CDD505-2E9C-101B-9397-08002B2CF9AE}" pid="7" name="RelatedAdditionalKeywords">
    <vt:lpwstr/>
  </property>
  <property fmtid="{D5CDD505-2E9C-101B-9397-08002B2CF9AE}" pid="8" name="_dlc_DocIdItemGuid">
    <vt:lpwstr>60f8b691-a366-42e3-89f1-7303a0661530</vt:lpwstr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